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78" r:id="rId5"/>
    <p:sldMasterId id="2147483731" r:id="rId6"/>
  </p:sldMasterIdLst>
  <p:notesMasterIdLst>
    <p:notesMasterId r:id="rId19"/>
  </p:notesMasterIdLst>
  <p:sldIdLst>
    <p:sldId id="421" r:id="rId7"/>
    <p:sldId id="419" r:id="rId8"/>
    <p:sldId id="448" r:id="rId9"/>
    <p:sldId id="450" r:id="rId10"/>
    <p:sldId id="454" r:id="rId11"/>
    <p:sldId id="456" r:id="rId12"/>
    <p:sldId id="449" r:id="rId13"/>
    <p:sldId id="451" r:id="rId14"/>
    <p:sldId id="452" r:id="rId15"/>
    <p:sldId id="453" r:id="rId16"/>
    <p:sldId id="457" r:id="rId17"/>
    <p:sldId id="429"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 id="{176FF689-ED8C-406D-BF4B-F4F3A7E717CA}">
          <p14:sldIdLst>
            <p14:sldId id="421"/>
          </p14:sldIdLst>
        </p14:section>
        <p14:section name="目次" id="{FF1C8471-9567-49D6-AB3F-746413ED1C6F}">
          <p14:sldIdLst>
            <p14:sldId id="419"/>
          </p14:sldIdLst>
        </p14:section>
        <p14:section name="コンテンツ" id="{E67998DE-0636-4792-9685-8600D54F98E0}">
          <p14:sldIdLst>
            <p14:sldId id="448"/>
            <p14:sldId id="450"/>
            <p14:sldId id="454"/>
            <p14:sldId id="456"/>
            <p14:sldId id="449"/>
            <p14:sldId id="451"/>
            <p14:sldId id="452"/>
            <p14:sldId id="453"/>
            <p14:sldId id="457"/>
          </p14:sldIdLst>
        </p14:section>
        <p14:section name="クロージング" id="{68801F03-48D9-46D6-A51C-2AA8E3495331}">
          <p14:sldIdLst>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7" autoAdjust="0"/>
    <p:restoredTop sz="94161" autoAdjust="0"/>
  </p:normalViewPr>
  <p:slideViewPr>
    <p:cSldViewPr snapToGrid="0" showGuides="1">
      <p:cViewPr varScale="1">
        <p:scale>
          <a:sx n="66" d="100"/>
          <a:sy n="66" d="100"/>
        </p:scale>
        <p:origin x="111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Yu Gothic UI" pitchFamily="2"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Yu Gothic UI" pitchFamily="2" charset="0"/>
              </a:defRPr>
            </a:lvl1pPr>
          </a:lstStyle>
          <a:p>
            <a:fld id="{6EB418D2-6CC8-4835-9C14-6C5E91E6DCA9}" type="datetimeFigureOut">
              <a:rPr lang="en-GB" smtClean="0"/>
              <a:pPr/>
              <a:t>16/01/2026</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Yu Gothic UI" pitchFamily="2"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Yu Gothic UI" pitchFamily="2" charset="0"/>
              </a:defRPr>
            </a:lvl1pPr>
          </a:lstStyle>
          <a:p>
            <a:fld id="{D031864C-0A57-49E1-8FDC-7624A9AEBDB8}" type="slidenum">
              <a:rPr lang="en-GB" smtClean="0"/>
              <a:pPr/>
              <a:t>‹#›</a:t>
            </a:fld>
            <a:endParaRPr lang="en-GB"/>
          </a:p>
        </p:txBody>
      </p:sp>
    </p:spTree>
    <p:extLst>
      <p:ext uri="{BB962C8B-B14F-4D97-AF65-F5344CB8AC3E}">
        <p14:creationId xmlns:p14="http://schemas.microsoft.com/office/powerpoint/2010/main" val="2062623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Yu Gothic UI" pitchFamily="2" charset="0"/>
        <a:ea typeface="+mn-ea"/>
        <a:cs typeface="+mn-cs"/>
      </a:defRPr>
    </a:lvl1pPr>
    <a:lvl2pPr marL="457200" algn="l" defTabSz="914400" rtl="0" eaLnBrk="1" latinLnBrk="0" hangingPunct="1">
      <a:defRPr sz="1200" kern="1200">
        <a:solidFill>
          <a:schemeClr val="tx1"/>
        </a:solidFill>
        <a:latin typeface="Yu Gothic UI" pitchFamily="2" charset="0"/>
        <a:ea typeface="+mn-ea"/>
        <a:cs typeface="+mn-cs"/>
      </a:defRPr>
    </a:lvl2pPr>
    <a:lvl3pPr marL="914400" algn="l" defTabSz="914400" rtl="0" eaLnBrk="1" latinLnBrk="0" hangingPunct="1">
      <a:defRPr sz="1200" kern="1200">
        <a:solidFill>
          <a:schemeClr val="tx1"/>
        </a:solidFill>
        <a:latin typeface="Yu Gothic UI" pitchFamily="2" charset="0"/>
        <a:ea typeface="+mn-ea"/>
        <a:cs typeface="+mn-cs"/>
      </a:defRPr>
    </a:lvl3pPr>
    <a:lvl4pPr marL="1371600" algn="l" defTabSz="914400" rtl="0" eaLnBrk="1" latinLnBrk="0" hangingPunct="1">
      <a:defRPr sz="1200" kern="1200">
        <a:solidFill>
          <a:schemeClr val="tx1"/>
        </a:solidFill>
        <a:latin typeface="Yu Gothic UI" pitchFamily="2" charset="0"/>
        <a:ea typeface="+mn-ea"/>
        <a:cs typeface="+mn-cs"/>
      </a:defRPr>
    </a:lvl4pPr>
    <a:lvl5pPr marL="1828800" algn="l" defTabSz="914400" rtl="0" eaLnBrk="1" latinLnBrk="0" hangingPunct="1">
      <a:defRPr sz="1200" kern="1200">
        <a:solidFill>
          <a:schemeClr val="tx1"/>
        </a:solidFill>
        <a:latin typeface="Yu Gothic UI"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031864C-0A57-49E1-8FDC-7624A9AEBDB8}" type="slidenum">
              <a:rPr lang="en-GB" smtClean="0"/>
              <a:pPr/>
              <a:t>2</a:t>
            </a:fld>
            <a:endParaRPr lang="en-GB"/>
          </a:p>
        </p:txBody>
      </p:sp>
    </p:spTree>
    <p:extLst>
      <p:ext uri="{BB962C8B-B14F-4D97-AF65-F5344CB8AC3E}">
        <p14:creationId xmlns:p14="http://schemas.microsoft.com/office/powerpoint/2010/main" val="1072075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表紙">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2C5F8F8-CA3E-B71A-490F-1F29A48729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68896" y="324000"/>
            <a:ext cx="2921000" cy="647700"/>
          </a:xfrm>
          <a:prstGeom prst="rect">
            <a:avLst/>
          </a:prstGeom>
        </p:spPr>
      </p:pic>
      <p:sp>
        <p:nvSpPr>
          <p:cNvPr id="7" name="Title 4">
            <a:extLst>
              <a:ext uri="{FF2B5EF4-FFF2-40B4-BE49-F238E27FC236}">
                <a16:creationId xmlns:a16="http://schemas.microsoft.com/office/drawing/2014/main" id="{AD6B1063-E262-6777-4E40-04A75FE9ABE5}"/>
              </a:ext>
            </a:extLst>
          </p:cNvPr>
          <p:cNvSpPr>
            <a:spLocks noGrp="1"/>
          </p:cNvSpPr>
          <p:nvPr>
            <p:ph type="title" hasCustomPrompt="1"/>
          </p:nvPr>
        </p:nvSpPr>
        <p:spPr>
          <a:xfrm>
            <a:off x="473075" y="2412000"/>
            <a:ext cx="6913146" cy="769441"/>
          </a:xfrm>
        </p:spPr>
        <p:txBody>
          <a:bodyPr>
            <a:spAutoFit/>
          </a:bodyPr>
          <a:lstStyle>
            <a:lvl1pPr>
              <a:lnSpc>
                <a:spcPct val="100000"/>
              </a:lnSpc>
              <a:defRPr sz="5000">
                <a:solidFill>
                  <a:schemeClr val="tx1"/>
                </a:solidFill>
              </a:defRPr>
            </a:lvl1pPr>
          </a:lstStyle>
          <a:p>
            <a:r>
              <a:rPr lang="ja-JP" altLang="en-US" dirty="0"/>
              <a:t>プレゼンタイトル</a:t>
            </a:r>
            <a:endParaRPr lang="en-GB" dirty="0"/>
          </a:p>
        </p:txBody>
      </p:sp>
      <p:sp>
        <p:nvSpPr>
          <p:cNvPr id="8" name="Text Placeholder 3">
            <a:extLst>
              <a:ext uri="{FF2B5EF4-FFF2-40B4-BE49-F238E27FC236}">
                <a16:creationId xmlns:a16="http://schemas.microsoft.com/office/drawing/2014/main" id="{273852CF-7392-A4DA-899F-6EF40AA99D92}"/>
              </a:ext>
            </a:extLst>
          </p:cNvPr>
          <p:cNvSpPr>
            <a:spLocks noGrp="1"/>
          </p:cNvSpPr>
          <p:nvPr>
            <p:ph type="body" sz="half" idx="2" hasCustomPrompt="1"/>
          </p:nvPr>
        </p:nvSpPr>
        <p:spPr>
          <a:xfrm>
            <a:off x="473075" y="1996989"/>
            <a:ext cx="3800475" cy="332399"/>
          </a:xfrm>
          <a:prstGeom prst="rect">
            <a:avLst/>
          </a:prstGeo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Group Company</a:t>
            </a:r>
          </a:p>
        </p:txBody>
      </p:sp>
      <p:sp>
        <p:nvSpPr>
          <p:cNvPr id="9" name="Text Placeholder 3">
            <a:extLst>
              <a:ext uri="{FF2B5EF4-FFF2-40B4-BE49-F238E27FC236}">
                <a16:creationId xmlns:a16="http://schemas.microsoft.com/office/drawing/2014/main" id="{E5E8C366-767C-79E1-379D-578E912F4363}"/>
              </a:ext>
            </a:extLst>
          </p:cNvPr>
          <p:cNvSpPr>
            <a:spLocks noGrp="1"/>
          </p:cNvSpPr>
          <p:nvPr>
            <p:ph type="body" sz="half" idx="15" hasCustomPrompt="1"/>
          </p:nvPr>
        </p:nvSpPr>
        <p:spPr>
          <a:xfrm>
            <a:off x="5444754" y="4043737"/>
            <a:ext cx="3619470" cy="215444"/>
          </a:xfrm>
          <a:prstGeom prst="rect">
            <a:avLst/>
          </a:prstGeom>
        </p:spPr>
        <p:txBody>
          <a:bodyPr wrap="square">
            <a:spAutoFit/>
          </a:bodyPr>
          <a:lstStyle>
            <a:lvl1pPr marL="0" indent="0">
              <a:lnSpc>
                <a:spcPct val="100000"/>
              </a:lnSpc>
              <a:buNone/>
              <a:defRPr sz="1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Confidentiality Notice If Needed</a:t>
            </a:r>
          </a:p>
        </p:txBody>
      </p:sp>
      <p:sp>
        <p:nvSpPr>
          <p:cNvPr id="3" name="Text Placeholder 18">
            <a:extLst>
              <a:ext uri="{FF2B5EF4-FFF2-40B4-BE49-F238E27FC236}">
                <a16:creationId xmlns:a16="http://schemas.microsoft.com/office/drawing/2014/main" id="{7CFA5731-FE68-CDE7-7F56-DA09D03E34B2}"/>
              </a:ext>
            </a:extLst>
          </p:cNvPr>
          <p:cNvSpPr>
            <a:spLocks noGrp="1"/>
          </p:cNvSpPr>
          <p:nvPr>
            <p:ph type="body" sz="quarter" idx="13" hasCustomPrompt="1"/>
          </p:nvPr>
        </p:nvSpPr>
        <p:spPr>
          <a:xfrm>
            <a:off x="463550" y="5840698"/>
            <a:ext cx="2641600" cy="362984"/>
          </a:xfrm>
          <a:prstGeom prst="rect">
            <a:avLst/>
          </a:prstGeom>
        </p:spPr>
        <p:txBody>
          <a:bodyPr wrap="square" anchor="b" anchorCtr="0">
            <a:spAutoFit/>
          </a:bodyPr>
          <a:lstStyle>
            <a:lvl1pPr marL="0" indent="0">
              <a:lnSpc>
                <a:spcPct val="110000"/>
              </a:lnSpc>
              <a:buNone/>
              <a:defRPr sz="900" b="1">
                <a:solidFill>
                  <a:schemeClr val="tx1"/>
                </a:solidFill>
              </a:defRPr>
            </a:lvl1pPr>
            <a:lvl2pPr marL="0" indent="0">
              <a:lnSpc>
                <a:spcPct val="110000"/>
              </a:lnSpc>
              <a:spcAft>
                <a:spcPts val="450"/>
              </a:spcAft>
              <a:buNone/>
              <a:defRPr sz="1350">
                <a:solidFill>
                  <a:schemeClr val="tx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sp>
        <p:nvSpPr>
          <p:cNvPr id="10" name="Text Placeholder 18">
            <a:extLst>
              <a:ext uri="{FF2B5EF4-FFF2-40B4-BE49-F238E27FC236}">
                <a16:creationId xmlns:a16="http://schemas.microsoft.com/office/drawing/2014/main" id="{49550823-00C3-45D3-E976-D4F7C9165539}"/>
              </a:ext>
            </a:extLst>
          </p:cNvPr>
          <p:cNvSpPr>
            <a:spLocks noGrp="1"/>
          </p:cNvSpPr>
          <p:nvPr>
            <p:ph type="body" sz="quarter" idx="14" hasCustomPrompt="1"/>
          </p:nvPr>
        </p:nvSpPr>
        <p:spPr>
          <a:xfrm>
            <a:off x="3248024" y="5840698"/>
            <a:ext cx="2641600" cy="362984"/>
          </a:xfrm>
          <a:prstGeom prst="rect">
            <a:avLst/>
          </a:prstGeom>
        </p:spPr>
        <p:txBody>
          <a:bodyPr wrap="square" anchor="b" anchorCtr="0">
            <a:spAutoFit/>
          </a:bodyPr>
          <a:lstStyle>
            <a:lvl1pPr marL="0" indent="0">
              <a:lnSpc>
                <a:spcPct val="110000"/>
              </a:lnSpc>
              <a:buNone/>
              <a:defRPr sz="900" b="1">
                <a:solidFill>
                  <a:schemeClr val="tx1"/>
                </a:solidFill>
              </a:defRPr>
            </a:lvl1pPr>
            <a:lvl2pPr marL="0" indent="0">
              <a:lnSpc>
                <a:spcPct val="110000"/>
              </a:lnSpc>
              <a:spcAft>
                <a:spcPts val="450"/>
              </a:spcAft>
              <a:buNone/>
              <a:defRPr sz="1350">
                <a:solidFill>
                  <a:schemeClr val="tx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sp>
        <p:nvSpPr>
          <p:cNvPr id="2" name="TextBox 6">
            <a:extLst>
              <a:ext uri="{FF2B5EF4-FFF2-40B4-BE49-F238E27FC236}">
                <a16:creationId xmlns:a16="http://schemas.microsoft.com/office/drawing/2014/main" id="{0053807B-238D-6DAE-024B-4E84CE32433B}"/>
              </a:ext>
            </a:extLst>
          </p:cNvPr>
          <p:cNvSpPr txBox="1"/>
          <p:nvPr userDrawn="1"/>
        </p:nvSpPr>
        <p:spPr>
          <a:xfrm>
            <a:off x="5408763" y="6361200"/>
            <a:ext cx="3271688" cy="134491"/>
          </a:xfrm>
          <a:prstGeom prst="rect">
            <a:avLst/>
          </a:prstGeom>
          <a:noFill/>
        </p:spPr>
        <p:txBody>
          <a:bodyPr wrap="square" lIns="0" tIns="0" rIns="0" bIns="0"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800" b="1" i="0" u="none" strike="noStrike" kern="1200" cap="none" spc="0" normalizeH="0" baseline="0" noProof="0" dirty="0">
                <a:ln>
                  <a:noFill/>
                </a:ln>
                <a:solidFill>
                  <a:schemeClr val="tx1"/>
                </a:solidFill>
                <a:effectLst/>
                <a:uLnTx/>
                <a:uFillTx/>
                <a:latin typeface="+mn-lt"/>
                <a:ea typeface="+mn-ea"/>
                <a:cs typeface="+mn-cs"/>
              </a:rPr>
              <a:t>© Hitachi Systems Power Services, Ltd. 2025. All rights reserved.</a:t>
            </a:r>
            <a:endParaRPr kumimoji="0" lang="en-GB" altLang="ja-JP" sz="800" b="1"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053237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24941" y="2711508"/>
            <a:ext cx="6494118" cy="1440000"/>
          </a:xfrm>
          <a:prstGeom prst="rect">
            <a:avLst/>
          </a:prstGeom>
        </p:spPr>
      </p:pic>
    </p:spTree>
    <p:extLst>
      <p:ext uri="{BB962C8B-B14F-4D97-AF65-F5344CB8AC3E}">
        <p14:creationId xmlns:p14="http://schemas.microsoft.com/office/powerpoint/2010/main" val="82001569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6419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表紙（Rainbow）">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8003612-64A8-9FC8-A831-35EABFED930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contrast="10000"/>
                    </a14:imgEffect>
                  </a14:imgLayer>
                </a14:imgProps>
              </a:ext>
            </a:extLst>
          </a:blip>
          <a:srcRect l="25540" t="1869" r="841"/>
          <a:stretch/>
        </p:blipFill>
        <p:spPr>
          <a:xfrm>
            <a:off x="-1" y="-27294"/>
            <a:ext cx="9144001" cy="6906580"/>
          </a:xfrm>
          <a:prstGeom prst="rect">
            <a:avLst/>
          </a:prstGeom>
        </p:spPr>
      </p:pic>
      <p:sp>
        <p:nvSpPr>
          <p:cNvPr id="7" name="Title 4">
            <a:extLst>
              <a:ext uri="{FF2B5EF4-FFF2-40B4-BE49-F238E27FC236}">
                <a16:creationId xmlns:a16="http://schemas.microsoft.com/office/drawing/2014/main" id="{AD6B1063-E262-6777-4E40-04A75FE9ABE5}"/>
              </a:ext>
            </a:extLst>
          </p:cNvPr>
          <p:cNvSpPr>
            <a:spLocks noGrp="1"/>
          </p:cNvSpPr>
          <p:nvPr>
            <p:ph type="title" hasCustomPrompt="1"/>
          </p:nvPr>
        </p:nvSpPr>
        <p:spPr>
          <a:xfrm>
            <a:off x="473075" y="2412000"/>
            <a:ext cx="6913146" cy="769441"/>
          </a:xfrm>
        </p:spPr>
        <p:txBody>
          <a:bodyPr>
            <a:spAutoFit/>
          </a:bodyPr>
          <a:lstStyle>
            <a:lvl1pPr>
              <a:lnSpc>
                <a:spcPct val="100000"/>
              </a:lnSpc>
              <a:defRPr sz="5000">
                <a:solidFill>
                  <a:schemeClr val="bg1"/>
                </a:solidFill>
              </a:defRPr>
            </a:lvl1pPr>
          </a:lstStyle>
          <a:p>
            <a:r>
              <a:rPr lang="ja-JP" altLang="en-US" dirty="0"/>
              <a:t>プレゼンタイトル</a:t>
            </a:r>
            <a:endParaRPr lang="en-GB" dirty="0"/>
          </a:p>
        </p:txBody>
      </p:sp>
      <p:sp>
        <p:nvSpPr>
          <p:cNvPr id="8" name="Text Placeholder 3">
            <a:extLst>
              <a:ext uri="{FF2B5EF4-FFF2-40B4-BE49-F238E27FC236}">
                <a16:creationId xmlns:a16="http://schemas.microsoft.com/office/drawing/2014/main" id="{273852CF-7392-A4DA-899F-6EF40AA99D92}"/>
              </a:ext>
            </a:extLst>
          </p:cNvPr>
          <p:cNvSpPr>
            <a:spLocks noGrp="1"/>
          </p:cNvSpPr>
          <p:nvPr>
            <p:ph type="body" sz="half" idx="2" hasCustomPrompt="1"/>
          </p:nvPr>
        </p:nvSpPr>
        <p:spPr>
          <a:xfrm>
            <a:off x="473075" y="1996989"/>
            <a:ext cx="3800475" cy="424732"/>
          </a:xfrm>
          <a:prstGeom prst="rect">
            <a:avLst/>
          </a:prstGeom>
        </p:spPr>
        <p:txBody>
          <a:bodyPr wrap="square">
            <a:spAutoFit/>
          </a:bodyPr>
          <a:lstStyle>
            <a:lvl1pPr marL="0" indent="0">
              <a:lnSpc>
                <a:spcPct val="90000"/>
              </a:lnSpc>
              <a:buNone/>
              <a:defRPr sz="24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Group Company</a:t>
            </a:r>
          </a:p>
        </p:txBody>
      </p:sp>
      <p:sp>
        <p:nvSpPr>
          <p:cNvPr id="9" name="Text Placeholder 3">
            <a:extLst>
              <a:ext uri="{FF2B5EF4-FFF2-40B4-BE49-F238E27FC236}">
                <a16:creationId xmlns:a16="http://schemas.microsoft.com/office/drawing/2014/main" id="{E5E8C366-767C-79E1-379D-578E912F4363}"/>
              </a:ext>
            </a:extLst>
          </p:cNvPr>
          <p:cNvSpPr>
            <a:spLocks noGrp="1"/>
          </p:cNvSpPr>
          <p:nvPr>
            <p:ph type="body" sz="half" idx="15" hasCustomPrompt="1"/>
          </p:nvPr>
        </p:nvSpPr>
        <p:spPr>
          <a:xfrm>
            <a:off x="5444754" y="4043737"/>
            <a:ext cx="3619470" cy="307777"/>
          </a:xfrm>
          <a:prstGeom prst="rect">
            <a:avLst/>
          </a:prstGeom>
        </p:spPr>
        <p:txBody>
          <a:bodyPr wrap="square">
            <a:spAutoFit/>
          </a:bodyPr>
          <a:lstStyle>
            <a:lvl1pPr marL="0" indent="0">
              <a:lnSpc>
                <a:spcPct val="100000"/>
              </a:lnSpc>
              <a:buNone/>
              <a:defRPr sz="14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Confidentiality Notice If Needed</a:t>
            </a:r>
          </a:p>
        </p:txBody>
      </p:sp>
      <p:pic>
        <p:nvPicPr>
          <p:cNvPr id="3" name="Graphic 5">
            <a:extLst>
              <a:ext uri="{FF2B5EF4-FFF2-40B4-BE49-F238E27FC236}">
                <a16:creationId xmlns:a16="http://schemas.microsoft.com/office/drawing/2014/main" id="{6AF746A2-9BCE-DD4A-DC55-8C07394003D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68896" y="324000"/>
            <a:ext cx="2921000" cy="647700"/>
          </a:xfrm>
          <a:prstGeom prst="rect">
            <a:avLst/>
          </a:prstGeom>
        </p:spPr>
      </p:pic>
      <p:sp>
        <p:nvSpPr>
          <p:cNvPr id="13" name="Text Placeholder 18">
            <a:extLst>
              <a:ext uri="{FF2B5EF4-FFF2-40B4-BE49-F238E27FC236}">
                <a16:creationId xmlns:a16="http://schemas.microsoft.com/office/drawing/2014/main" id="{92C5C22C-6810-1C0E-4231-3AD8381595EC}"/>
              </a:ext>
            </a:extLst>
          </p:cNvPr>
          <p:cNvSpPr>
            <a:spLocks noGrp="1"/>
          </p:cNvSpPr>
          <p:nvPr>
            <p:ph type="body" sz="quarter" idx="13" hasCustomPrompt="1"/>
          </p:nvPr>
        </p:nvSpPr>
        <p:spPr>
          <a:xfrm>
            <a:off x="463550" y="5748365"/>
            <a:ext cx="2641600" cy="455317"/>
          </a:xfrm>
          <a:prstGeom prst="rect">
            <a:avLst/>
          </a:prstGeom>
        </p:spPr>
        <p:txBody>
          <a:bodyPr wrap="square" anchor="b" anchorCtr="0">
            <a:spAutoFit/>
          </a:bodyPr>
          <a:lstStyle>
            <a:lvl1pPr marL="0" indent="0">
              <a:lnSpc>
                <a:spcPct val="110000"/>
              </a:lnSpc>
              <a:buNone/>
              <a:defRPr sz="900" b="1">
                <a:solidFill>
                  <a:schemeClr val="bg1"/>
                </a:solidFill>
              </a:defRPr>
            </a:lvl1pPr>
            <a:lvl2pPr marL="0" indent="0">
              <a:lnSpc>
                <a:spcPct val="110000"/>
              </a:lnSpc>
              <a:spcAft>
                <a:spcPts val="450"/>
              </a:spcAft>
              <a:buNone/>
              <a:defRPr sz="1350">
                <a:solidFill>
                  <a:schemeClr val="bg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sp>
        <p:nvSpPr>
          <p:cNvPr id="14" name="Text Placeholder 18">
            <a:extLst>
              <a:ext uri="{FF2B5EF4-FFF2-40B4-BE49-F238E27FC236}">
                <a16:creationId xmlns:a16="http://schemas.microsoft.com/office/drawing/2014/main" id="{1A08AE63-91C7-E8F1-E76D-3EBDB30D2A63}"/>
              </a:ext>
            </a:extLst>
          </p:cNvPr>
          <p:cNvSpPr>
            <a:spLocks noGrp="1"/>
          </p:cNvSpPr>
          <p:nvPr>
            <p:ph type="body" sz="quarter" idx="14" hasCustomPrompt="1"/>
          </p:nvPr>
        </p:nvSpPr>
        <p:spPr>
          <a:xfrm>
            <a:off x="3248024" y="5748365"/>
            <a:ext cx="2641600" cy="455317"/>
          </a:xfrm>
          <a:prstGeom prst="rect">
            <a:avLst/>
          </a:prstGeom>
        </p:spPr>
        <p:txBody>
          <a:bodyPr wrap="square" anchor="b" anchorCtr="0">
            <a:spAutoFit/>
          </a:bodyPr>
          <a:lstStyle>
            <a:lvl1pPr marL="0" indent="0">
              <a:lnSpc>
                <a:spcPct val="110000"/>
              </a:lnSpc>
              <a:buNone/>
              <a:defRPr sz="900" b="1">
                <a:solidFill>
                  <a:schemeClr val="bg1"/>
                </a:solidFill>
              </a:defRPr>
            </a:lvl1pPr>
            <a:lvl2pPr marL="0" indent="0">
              <a:lnSpc>
                <a:spcPct val="110000"/>
              </a:lnSpc>
              <a:spcAft>
                <a:spcPts val="450"/>
              </a:spcAft>
              <a:buNone/>
              <a:defRPr sz="1350">
                <a:solidFill>
                  <a:schemeClr val="bg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sp>
        <p:nvSpPr>
          <p:cNvPr id="4" name="TextBox 6">
            <a:extLst>
              <a:ext uri="{FF2B5EF4-FFF2-40B4-BE49-F238E27FC236}">
                <a16:creationId xmlns:a16="http://schemas.microsoft.com/office/drawing/2014/main" id="{F7703A48-E4DC-31DD-119F-945544D98B28}"/>
              </a:ext>
            </a:extLst>
          </p:cNvPr>
          <p:cNvSpPr txBox="1"/>
          <p:nvPr userDrawn="1"/>
        </p:nvSpPr>
        <p:spPr>
          <a:xfrm>
            <a:off x="5408763" y="6361200"/>
            <a:ext cx="3271688" cy="134491"/>
          </a:xfrm>
          <a:prstGeom prst="rect">
            <a:avLst/>
          </a:prstGeom>
          <a:noFill/>
        </p:spPr>
        <p:txBody>
          <a:bodyPr wrap="square" lIns="0" tIns="0" rIns="0" bIns="0"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800" b="1" i="0" u="none" strike="noStrike" kern="1200" cap="none" spc="0" normalizeH="0" baseline="0" noProof="0" dirty="0">
                <a:ln>
                  <a:noFill/>
                </a:ln>
                <a:solidFill>
                  <a:schemeClr val="bg1"/>
                </a:solidFill>
                <a:effectLst/>
                <a:uLnTx/>
                <a:uFillTx/>
                <a:latin typeface="+mn-lt"/>
                <a:ea typeface="+mn-ea"/>
                <a:cs typeface="+mn-cs"/>
              </a:rPr>
              <a:t>© Hitachi Systems Power Services, Ltd. 2025. All rights reserved.</a:t>
            </a:r>
            <a:endParaRPr kumimoji="0" lang="en-GB" altLang="ja-JP" sz="800" b="1"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75472303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表紙（Green）">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7E64BA8-CB2E-4B88-7231-BB6273042E34}"/>
              </a:ext>
            </a:extLst>
          </p:cNvPr>
          <p:cNvPicPr>
            <a:picLocks noChangeAspect="1"/>
          </p:cNvPicPr>
          <p:nvPr userDrawn="1"/>
        </p:nvPicPr>
        <p:blipFill>
          <a:blip r:embed="rId2"/>
          <a:srcRect l="19094" t="677" r="7136" b="77"/>
          <a:stretch/>
        </p:blipFill>
        <p:spPr>
          <a:xfrm>
            <a:off x="-69" y="5249"/>
            <a:ext cx="9144000" cy="6858000"/>
          </a:xfrm>
          <a:prstGeom prst="rect">
            <a:avLst/>
          </a:prstGeom>
        </p:spPr>
      </p:pic>
      <p:sp>
        <p:nvSpPr>
          <p:cNvPr id="7" name="Title 4">
            <a:extLst>
              <a:ext uri="{FF2B5EF4-FFF2-40B4-BE49-F238E27FC236}">
                <a16:creationId xmlns:a16="http://schemas.microsoft.com/office/drawing/2014/main" id="{AD6B1063-E262-6777-4E40-04A75FE9ABE5}"/>
              </a:ext>
            </a:extLst>
          </p:cNvPr>
          <p:cNvSpPr>
            <a:spLocks noGrp="1"/>
          </p:cNvSpPr>
          <p:nvPr>
            <p:ph type="title" hasCustomPrompt="1"/>
          </p:nvPr>
        </p:nvSpPr>
        <p:spPr>
          <a:xfrm>
            <a:off x="473075" y="2412000"/>
            <a:ext cx="6913146" cy="769441"/>
          </a:xfrm>
        </p:spPr>
        <p:txBody>
          <a:bodyPr>
            <a:spAutoFit/>
          </a:bodyPr>
          <a:lstStyle>
            <a:lvl1pPr>
              <a:lnSpc>
                <a:spcPct val="100000"/>
              </a:lnSpc>
              <a:defRPr sz="5000">
                <a:solidFill>
                  <a:schemeClr val="tx1"/>
                </a:solidFill>
              </a:defRPr>
            </a:lvl1pPr>
          </a:lstStyle>
          <a:p>
            <a:r>
              <a:rPr lang="ja-JP" altLang="en-US" dirty="0"/>
              <a:t>プレゼンタイトル</a:t>
            </a:r>
            <a:endParaRPr lang="en-GB" dirty="0"/>
          </a:p>
        </p:txBody>
      </p:sp>
      <p:sp>
        <p:nvSpPr>
          <p:cNvPr id="8" name="Text Placeholder 3">
            <a:extLst>
              <a:ext uri="{FF2B5EF4-FFF2-40B4-BE49-F238E27FC236}">
                <a16:creationId xmlns:a16="http://schemas.microsoft.com/office/drawing/2014/main" id="{273852CF-7392-A4DA-899F-6EF40AA99D92}"/>
              </a:ext>
            </a:extLst>
          </p:cNvPr>
          <p:cNvSpPr>
            <a:spLocks noGrp="1"/>
          </p:cNvSpPr>
          <p:nvPr>
            <p:ph type="body" sz="half" idx="2" hasCustomPrompt="1"/>
          </p:nvPr>
        </p:nvSpPr>
        <p:spPr>
          <a:xfrm>
            <a:off x="473075" y="1996989"/>
            <a:ext cx="3800475" cy="332399"/>
          </a:xfrm>
          <a:prstGeom prst="rect">
            <a:avLst/>
          </a:prstGeo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Group Company</a:t>
            </a:r>
          </a:p>
        </p:txBody>
      </p:sp>
      <p:sp>
        <p:nvSpPr>
          <p:cNvPr id="12" name="正方形/長方形 11">
            <a:extLst>
              <a:ext uri="{FF2B5EF4-FFF2-40B4-BE49-F238E27FC236}">
                <a16:creationId xmlns:a16="http://schemas.microsoft.com/office/drawing/2014/main" id="{55428B63-0561-E148-B374-D5B86CE666E8}"/>
              </a:ext>
            </a:extLst>
          </p:cNvPr>
          <p:cNvSpPr/>
          <p:nvPr userDrawn="1"/>
        </p:nvSpPr>
        <p:spPr>
          <a:xfrm>
            <a:off x="0" y="1651377"/>
            <a:ext cx="8106770" cy="2163895"/>
          </a:xfrm>
          <a:prstGeom prst="rect">
            <a:avLst/>
          </a:prstGeom>
          <a:solidFill>
            <a:srgbClr val="FFFFFF">
              <a:alpha val="20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BD40B00-5193-9E54-073B-098875F8DEBD}"/>
              </a:ext>
            </a:extLst>
          </p:cNvPr>
          <p:cNvSpPr/>
          <p:nvPr userDrawn="1"/>
        </p:nvSpPr>
        <p:spPr>
          <a:xfrm flipH="1">
            <a:off x="-1" y="5168579"/>
            <a:ext cx="7200900" cy="1365422"/>
          </a:xfrm>
          <a:prstGeom prst="rect">
            <a:avLst/>
          </a:prstGeom>
          <a:solidFill>
            <a:srgbClr val="FFFFFF">
              <a:alpha val="8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Text Placeholder 18">
            <a:extLst>
              <a:ext uri="{FF2B5EF4-FFF2-40B4-BE49-F238E27FC236}">
                <a16:creationId xmlns:a16="http://schemas.microsoft.com/office/drawing/2014/main" id="{D1145E5F-256E-60BE-0ED0-662E6B66189D}"/>
              </a:ext>
            </a:extLst>
          </p:cNvPr>
          <p:cNvSpPr>
            <a:spLocks noGrp="1"/>
          </p:cNvSpPr>
          <p:nvPr>
            <p:ph type="body" sz="quarter" idx="13" hasCustomPrompt="1"/>
          </p:nvPr>
        </p:nvSpPr>
        <p:spPr>
          <a:xfrm>
            <a:off x="463550" y="5840698"/>
            <a:ext cx="2641600" cy="362984"/>
          </a:xfrm>
          <a:prstGeom prst="rect">
            <a:avLst/>
          </a:prstGeom>
        </p:spPr>
        <p:txBody>
          <a:bodyPr wrap="square" anchor="b" anchorCtr="0">
            <a:spAutoFit/>
          </a:bodyPr>
          <a:lstStyle>
            <a:lvl1pPr marL="0" indent="0">
              <a:lnSpc>
                <a:spcPct val="110000"/>
              </a:lnSpc>
              <a:buNone/>
              <a:defRPr sz="900" b="1">
                <a:solidFill>
                  <a:schemeClr val="tx1"/>
                </a:solidFill>
              </a:defRPr>
            </a:lvl1pPr>
            <a:lvl2pPr marL="0" indent="0">
              <a:lnSpc>
                <a:spcPct val="110000"/>
              </a:lnSpc>
              <a:spcAft>
                <a:spcPts val="450"/>
              </a:spcAft>
              <a:buNone/>
              <a:defRPr sz="1350">
                <a:solidFill>
                  <a:schemeClr val="tx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sp>
        <p:nvSpPr>
          <p:cNvPr id="15" name="Text Placeholder 18">
            <a:extLst>
              <a:ext uri="{FF2B5EF4-FFF2-40B4-BE49-F238E27FC236}">
                <a16:creationId xmlns:a16="http://schemas.microsoft.com/office/drawing/2014/main" id="{2C39DA8B-46A9-985E-C31B-60CAA97B6B20}"/>
              </a:ext>
            </a:extLst>
          </p:cNvPr>
          <p:cNvSpPr>
            <a:spLocks noGrp="1"/>
          </p:cNvSpPr>
          <p:nvPr>
            <p:ph type="body" sz="quarter" idx="14" hasCustomPrompt="1"/>
          </p:nvPr>
        </p:nvSpPr>
        <p:spPr>
          <a:xfrm>
            <a:off x="3248024" y="5840698"/>
            <a:ext cx="2641600" cy="362984"/>
          </a:xfrm>
          <a:prstGeom prst="rect">
            <a:avLst/>
          </a:prstGeom>
        </p:spPr>
        <p:txBody>
          <a:bodyPr wrap="square" anchor="b" anchorCtr="0">
            <a:spAutoFit/>
          </a:bodyPr>
          <a:lstStyle>
            <a:lvl1pPr marL="0" indent="0">
              <a:lnSpc>
                <a:spcPct val="110000"/>
              </a:lnSpc>
              <a:buNone/>
              <a:defRPr sz="900" b="1">
                <a:solidFill>
                  <a:schemeClr val="tx1"/>
                </a:solidFill>
              </a:defRPr>
            </a:lvl1pPr>
            <a:lvl2pPr marL="0" indent="0">
              <a:lnSpc>
                <a:spcPct val="110000"/>
              </a:lnSpc>
              <a:spcAft>
                <a:spcPts val="450"/>
              </a:spcAft>
              <a:buNone/>
              <a:defRPr sz="1350">
                <a:solidFill>
                  <a:schemeClr val="tx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pic>
        <p:nvPicPr>
          <p:cNvPr id="5" name="Graphic 4">
            <a:extLst>
              <a:ext uri="{FF2B5EF4-FFF2-40B4-BE49-F238E27FC236}">
                <a16:creationId xmlns:a16="http://schemas.microsoft.com/office/drawing/2014/main" id="{12C5F8F8-CA3E-B71A-490F-1F29A48729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68896" y="324000"/>
            <a:ext cx="2921000" cy="647700"/>
          </a:xfrm>
          <a:prstGeom prst="rect">
            <a:avLst/>
          </a:prstGeom>
        </p:spPr>
      </p:pic>
      <p:sp>
        <p:nvSpPr>
          <p:cNvPr id="20" name="Text Placeholder 3">
            <a:extLst>
              <a:ext uri="{FF2B5EF4-FFF2-40B4-BE49-F238E27FC236}">
                <a16:creationId xmlns:a16="http://schemas.microsoft.com/office/drawing/2014/main" id="{6499AA2A-6982-AAA6-3B63-909DBEFE1681}"/>
              </a:ext>
            </a:extLst>
          </p:cNvPr>
          <p:cNvSpPr>
            <a:spLocks noGrp="1"/>
          </p:cNvSpPr>
          <p:nvPr>
            <p:ph type="body" sz="half" idx="15" hasCustomPrompt="1"/>
          </p:nvPr>
        </p:nvSpPr>
        <p:spPr>
          <a:xfrm>
            <a:off x="5444754" y="4043737"/>
            <a:ext cx="3619470" cy="307777"/>
          </a:xfrm>
          <a:prstGeom prst="rect">
            <a:avLst/>
          </a:prstGeom>
        </p:spPr>
        <p:txBody>
          <a:bodyPr wrap="square">
            <a:spAutoFit/>
          </a:bodyPr>
          <a:lstStyle>
            <a:lvl1pPr marL="0" indent="0">
              <a:lnSpc>
                <a:spcPct val="100000"/>
              </a:lnSpc>
              <a:buNone/>
              <a:defRPr sz="1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Confidentiality Notice If Needed</a:t>
            </a:r>
          </a:p>
        </p:txBody>
      </p:sp>
      <p:sp>
        <p:nvSpPr>
          <p:cNvPr id="21" name="正方形/長方形 20">
            <a:extLst>
              <a:ext uri="{FF2B5EF4-FFF2-40B4-BE49-F238E27FC236}">
                <a16:creationId xmlns:a16="http://schemas.microsoft.com/office/drawing/2014/main" id="{B411C905-32A5-914E-9D71-8BCFB149D331}"/>
              </a:ext>
            </a:extLst>
          </p:cNvPr>
          <p:cNvSpPr/>
          <p:nvPr userDrawn="1"/>
        </p:nvSpPr>
        <p:spPr>
          <a:xfrm flipH="1">
            <a:off x="5852619" y="5704821"/>
            <a:ext cx="3492619" cy="1339090"/>
          </a:xfrm>
          <a:prstGeom prst="rect">
            <a:avLst/>
          </a:prstGeom>
          <a:solidFill>
            <a:srgbClr val="FFFFFF">
              <a:alpha val="30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TextBox 6">
            <a:extLst>
              <a:ext uri="{FF2B5EF4-FFF2-40B4-BE49-F238E27FC236}">
                <a16:creationId xmlns:a16="http://schemas.microsoft.com/office/drawing/2014/main" id="{39E799E9-5863-F826-0547-572B5E29AE84}"/>
              </a:ext>
            </a:extLst>
          </p:cNvPr>
          <p:cNvSpPr txBox="1"/>
          <p:nvPr userDrawn="1"/>
        </p:nvSpPr>
        <p:spPr>
          <a:xfrm>
            <a:off x="5408763" y="6361200"/>
            <a:ext cx="3271688" cy="134491"/>
          </a:xfrm>
          <a:prstGeom prst="rect">
            <a:avLst/>
          </a:prstGeom>
          <a:noFill/>
        </p:spPr>
        <p:txBody>
          <a:bodyPr wrap="square" lIns="0" tIns="0" rIns="0" bIns="0"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800" b="1" i="0" u="none" strike="noStrike" kern="1200" cap="none" spc="0" normalizeH="0" baseline="0" noProof="0" dirty="0">
                <a:ln>
                  <a:noFill/>
                </a:ln>
                <a:solidFill>
                  <a:schemeClr val="tx1"/>
                </a:solidFill>
                <a:effectLst/>
                <a:uLnTx/>
                <a:uFillTx/>
                <a:latin typeface="+mn-lt"/>
                <a:ea typeface="+mn-ea"/>
                <a:cs typeface="+mn-cs"/>
              </a:rPr>
              <a:t>© Hitachi Systems Power Services, Ltd. 2025. All rights reserved.</a:t>
            </a:r>
            <a:endParaRPr kumimoji="0" lang="en-GB" altLang="ja-JP" sz="800" b="1"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02063345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目次">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 Placeholder 13">
            <a:extLst>
              <a:ext uri="{FF2B5EF4-FFF2-40B4-BE49-F238E27FC236}">
                <a16:creationId xmlns:a16="http://schemas.microsoft.com/office/drawing/2014/main" id="{9BBC678B-7561-911A-B801-DAEC180FB3C8}"/>
              </a:ext>
            </a:extLst>
          </p:cNvPr>
          <p:cNvSpPr>
            <a:spLocks noGrp="1"/>
          </p:cNvSpPr>
          <p:nvPr>
            <p:ph type="body" sz="quarter" idx="15" hasCustomPrompt="1"/>
          </p:nvPr>
        </p:nvSpPr>
        <p:spPr>
          <a:xfrm>
            <a:off x="4645025" y="711641"/>
            <a:ext cx="4032250" cy="408189"/>
          </a:xfrm>
          <a:prstGeom prst="rect">
            <a:avLst/>
          </a:prstGeom>
        </p:spPr>
        <p:txBody>
          <a:bodyPr wrap="square">
            <a:spAutoFit/>
          </a:bodyPr>
          <a:lstStyle>
            <a:lvl1pPr marL="0" indent="0">
              <a:lnSpc>
                <a:spcPct val="110000"/>
              </a:lnSpc>
              <a:spcBef>
                <a:spcPts val="900"/>
              </a:spcBef>
              <a:buNone/>
              <a:defRPr sz="900" b="1">
                <a:solidFill>
                  <a:schemeClr val="tx1"/>
                </a:solidFill>
              </a:defRPr>
            </a:lvl1pPr>
            <a:lvl2pPr marL="0" indent="0">
              <a:lnSpc>
                <a:spcPct val="110000"/>
              </a:lnSpc>
              <a:spcAft>
                <a:spcPts val="0"/>
              </a:spcAft>
              <a:buNone/>
              <a:tabLst>
                <a:tab pos="261938" algn="l"/>
              </a:tabLst>
              <a:defRPr sz="1234">
                <a:solidFill>
                  <a:schemeClr val="tx1"/>
                </a:solidFill>
              </a:defRPr>
            </a:lvl2pPr>
            <a:lvl3pPr marL="81000">
              <a:defRPr sz="600">
                <a:solidFill>
                  <a:schemeClr val="bg1"/>
                </a:solidFill>
              </a:defRPr>
            </a:lvl3pPr>
            <a:lvl4pPr marL="162000">
              <a:defRPr sz="600">
                <a:solidFill>
                  <a:schemeClr val="bg1"/>
                </a:solidFill>
              </a:defRPr>
            </a:lvl4pPr>
            <a:lvl5pPr>
              <a:defRPr sz="600">
                <a:solidFill>
                  <a:schemeClr val="bg1"/>
                </a:solidFill>
              </a:defRPr>
            </a:lvl5pPr>
          </a:lstStyle>
          <a:p>
            <a:pPr lvl="0"/>
            <a:r>
              <a:rPr lang="ja-JP" altLang="en-US" dirty="0"/>
              <a:t>目次</a:t>
            </a:r>
            <a:endParaRPr lang="en-US" altLang="ja-JP" dirty="0"/>
          </a:p>
          <a:p>
            <a:pPr lvl="0"/>
            <a:r>
              <a:rPr lang="ja-JP" altLang="en-US" dirty="0"/>
              <a:t>こちらに目次やページ番号を入れてください</a:t>
            </a:r>
            <a:endParaRPr lang="en-GB" dirty="0"/>
          </a:p>
        </p:txBody>
      </p:sp>
      <p:sp>
        <p:nvSpPr>
          <p:cNvPr id="11" name="Title 8">
            <a:extLst>
              <a:ext uri="{FF2B5EF4-FFF2-40B4-BE49-F238E27FC236}">
                <a16:creationId xmlns:a16="http://schemas.microsoft.com/office/drawing/2014/main" id="{AD3B7543-DF1F-F195-D162-8D6D4BD9C9C9}"/>
              </a:ext>
            </a:extLst>
          </p:cNvPr>
          <p:cNvSpPr>
            <a:spLocks noGrp="1"/>
          </p:cNvSpPr>
          <p:nvPr>
            <p:ph type="title" hasCustomPrompt="1"/>
          </p:nvPr>
        </p:nvSpPr>
        <p:spPr>
          <a:xfrm>
            <a:off x="463550" y="695477"/>
            <a:ext cx="2089150" cy="342786"/>
          </a:xfrm>
          <a:prstGeom prst="rect">
            <a:avLst/>
          </a:prstGeom>
        </p:spPr>
        <p:txBody>
          <a:bodyPr/>
          <a:lstStyle>
            <a:lvl1pPr>
              <a:defRPr sz="2475">
                <a:solidFill>
                  <a:schemeClr val="accent1"/>
                </a:solidFill>
              </a:defRPr>
            </a:lvl1pPr>
          </a:lstStyle>
          <a:p>
            <a:r>
              <a:rPr lang="ja-JP" altLang="en-US" dirty="0"/>
              <a:t>コンテンツ</a:t>
            </a:r>
            <a:endParaRPr lang="en-GB" dirty="0"/>
          </a:p>
        </p:txBody>
      </p:sp>
      <p:sp>
        <p:nvSpPr>
          <p:cNvPr id="7" name="Footer Placeholder 6">
            <a:extLst>
              <a:ext uri="{FF2B5EF4-FFF2-40B4-BE49-F238E27FC236}">
                <a16:creationId xmlns:a16="http://schemas.microsoft.com/office/drawing/2014/main" id="{80F4A733-3AF9-2E9F-DD5C-83A6DFAA471B}"/>
              </a:ext>
            </a:extLst>
          </p:cNvPr>
          <p:cNvSpPr>
            <a:spLocks noGrp="1"/>
          </p:cNvSpPr>
          <p:nvPr>
            <p:ph type="ftr" sz="quarter" idx="17"/>
          </p:nvPr>
        </p:nvSpPr>
        <p:spPr>
          <a:xfrm>
            <a:off x="809998" y="6356729"/>
            <a:ext cx="4797172" cy="151200"/>
          </a:xfrm>
          <a:prstGeom prst="rect">
            <a:avLst/>
          </a:prstGeom>
        </p:spPr>
        <p:txBody>
          <a:bodyPr/>
          <a:lstStyle>
            <a:lvl1pPr>
              <a:defRPr sz="700">
                <a:latin typeface="+mn-ea"/>
                <a:ea typeface="+mn-ea"/>
              </a:defRPr>
            </a:lvl1pPr>
          </a:lstStyle>
          <a:p>
            <a:r>
              <a:rPr lang="en-US" altLang="ja-JP" dirty="0"/>
              <a:t>Hitachi Systems Power Services </a:t>
            </a:r>
            <a:r>
              <a:rPr lang="ja-JP" altLang="en-US" dirty="0"/>
              <a:t>　</a:t>
            </a:r>
            <a:r>
              <a:rPr lang="en-US" altLang="ja-JP" dirty="0"/>
              <a:t>|   (HISYS-PS)</a:t>
            </a:r>
            <a:r>
              <a:rPr lang="ja-JP" altLang="en-US" dirty="0"/>
              <a:t>版テンプレート   </a:t>
            </a:r>
            <a:r>
              <a:rPr lang="en-US" altLang="ja-JP" dirty="0"/>
              <a:t>| </a:t>
            </a:r>
            <a:r>
              <a:rPr lang="ja-JP" altLang="en-US" dirty="0"/>
              <a:t>［社外秘］開示範囲：〇〇〇限り </a:t>
            </a:r>
            <a:endParaRPr lang="en-GB" altLang="ja-JP" dirty="0"/>
          </a:p>
        </p:txBody>
      </p:sp>
      <p:sp>
        <p:nvSpPr>
          <p:cNvPr id="8" name="Slide Number Placeholder 7">
            <a:extLst>
              <a:ext uri="{FF2B5EF4-FFF2-40B4-BE49-F238E27FC236}">
                <a16:creationId xmlns:a16="http://schemas.microsoft.com/office/drawing/2014/main" id="{04641A2C-63AE-9868-4373-E99CA558AA8D}"/>
              </a:ext>
            </a:extLst>
          </p:cNvPr>
          <p:cNvSpPr>
            <a:spLocks noGrp="1"/>
          </p:cNvSpPr>
          <p:nvPr>
            <p:ph type="sldNum" sz="quarter" idx="18"/>
          </p:nvPr>
        </p:nvSpPr>
        <p:spPr>
          <a:xfrm>
            <a:off x="463550" y="6354000"/>
            <a:ext cx="346450" cy="1440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Yu Gothic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800" b="1" i="0" u="none" strike="noStrike" kern="1200" cap="none" spc="0" normalizeH="0" baseline="0" noProof="0" dirty="0">
              <a:ln>
                <a:noFill/>
              </a:ln>
              <a:solidFill>
                <a:prstClr val="black"/>
              </a:solidFill>
              <a:effectLst/>
              <a:uLnTx/>
              <a:uFillTx/>
              <a:latin typeface="Yu Gothic UI"/>
              <a:ea typeface="+mn-ea"/>
              <a:cs typeface="+mn-cs"/>
            </a:endParaRPr>
          </a:p>
        </p:txBody>
      </p:sp>
      <p:pic>
        <p:nvPicPr>
          <p:cNvPr id="9" name="Graphic 8">
            <a:extLst>
              <a:ext uri="{FF2B5EF4-FFF2-40B4-BE49-F238E27FC236}">
                <a16:creationId xmlns:a16="http://schemas.microsoft.com/office/drawing/2014/main" id="{BF961863-728E-EC78-922C-227443581E3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94188" y="388801"/>
            <a:ext cx="1022350" cy="226695"/>
          </a:xfrm>
          <a:prstGeom prst="rect">
            <a:avLst/>
          </a:prstGeom>
        </p:spPr>
      </p:pic>
      <p:sp>
        <p:nvSpPr>
          <p:cNvPr id="2" name="TextBox 6">
            <a:extLst>
              <a:ext uri="{FF2B5EF4-FFF2-40B4-BE49-F238E27FC236}">
                <a16:creationId xmlns:a16="http://schemas.microsoft.com/office/drawing/2014/main" id="{D25FAB5B-63A1-02CE-6706-1F58A554D114}"/>
              </a:ext>
            </a:extLst>
          </p:cNvPr>
          <p:cNvSpPr txBox="1"/>
          <p:nvPr userDrawn="1"/>
        </p:nvSpPr>
        <p:spPr>
          <a:xfrm>
            <a:off x="5408763" y="6369826"/>
            <a:ext cx="3271688" cy="134491"/>
          </a:xfrm>
          <a:prstGeom prst="rect">
            <a:avLst/>
          </a:prstGeom>
          <a:noFill/>
        </p:spPr>
        <p:txBody>
          <a:bodyPr wrap="square" lIns="0" tIns="0" rIns="0" bIns="0"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800" b="1" i="0" u="none" strike="noStrike" kern="1200" cap="none" spc="0" normalizeH="0" baseline="0" noProof="0" dirty="0">
                <a:ln>
                  <a:noFill/>
                </a:ln>
                <a:solidFill>
                  <a:schemeClr val="tx1"/>
                </a:solidFill>
                <a:effectLst/>
                <a:uLnTx/>
                <a:uFillTx/>
                <a:latin typeface="+mn-lt"/>
                <a:ea typeface="+mn-ea"/>
                <a:cs typeface="+mn-cs"/>
              </a:rPr>
              <a:t>© Hitachi Systems Power Services, Ltd. 2025. All rights reserved.</a:t>
            </a:r>
            <a:endParaRPr kumimoji="0" lang="en-GB" altLang="ja-JP" sz="800" b="1"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3723438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導入">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01D18-73E6-8329-C0B6-96EC2EAD46A9}"/>
              </a:ext>
            </a:extLst>
          </p:cNvPr>
          <p:cNvSpPr>
            <a:spLocks noGrp="1"/>
          </p:cNvSpPr>
          <p:nvPr>
            <p:ph type="body" sz="quarter" idx="13" hasCustomPrompt="1"/>
          </p:nvPr>
        </p:nvSpPr>
        <p:spPr>
          <a:xfrm>
            <a:off x="463550" y="3429000"/>
            <a:ext cx="4882034" cy="285656"/>
          </a:xfrm>
          <a:prstGeom prst="rect">
            <a:avLst/>
          </a:prstGeom>
        </p:spPr>
        <p:txBody>
          <a:bodyPr wrap="square">
            <a:spAutoFit/>
          </a:bodyPr>
          <a:lstStyle>
            <a:lvl1pPr marL="0" indent="0" algn="l">
              <a:lnSpc>
                <a:spcPct val="110000"/>
              </a:lnSpc>
              <a:spcBef>
                <a:spcPts val="0"/>
              </a:spcBef>
              <a:spcAft>
                <a:spcPts val="1125"/>
              </a:spcAft>
              <a:buNone/>
              <a:defRPr sz="1800"/>
            </a:lvl1pPr>
            <a:lvl2pPr marL="0" indent="0" algn="l">
              <a:spcBef>
                <a:spcPts val="0"/>
              </a:spcBef>
              <a:spcAft>
                <a:spcPts val="900"/>
              </a:spcAft>
              <a:buNone/>
              <a:defRPr sz="1800"/>
            </a:lvl2pPr>
            <a:lvl3pPr marL="0" indent="0" algn="l">
              <a:spcBef>
                <a:spcPts val="0"/>
              </a:spcBef>
              <a:spcAft>
                <a:spcPts val="900"/>
              </a:spcAft>
              <a:buNone/>
              <a:defRPr sz="1800"/>
            </a:lvl3pPr>
            <a:lvl4pPr marL="0" indent="0" algn="l">
              <a:spcBef>
                <a:spcPts val="0"/>
              </a:spcBef>
              <a:spcAft>
                <a:spcPts val="900"/>
              </a:spcAft>
              <a:buNone/>
              <a:defRPr sz="1800"/>
            </a:lvl4pPr>
            <a:lvl5pPr marL="0" indent="0" algn="l">
              <a:spcBef>
                <a:spcPts val="0"/>
              </a:spcBef>
              <a:spcAft>
                <a:spcPts val="900"/>
              </a:spcAft>
              <a:buFont typeface="Arial" panose="020B0604020202020204" pitchFamily="34" charset="0"/>
              <a:buNone/>
              <a:defRPr sz="1800"/>
            </a:lvl5pPr>
          </a:lstStyle>
          <a:p>
            <a:pPr lvl="0"/>
            <a:r>
              <a:rPr lang="ja-JP" altLang="en-US" dirty="0"/>
              <a:t>テキストを入れてください</a:t>
            </a:r>
            <a:endParaRPr lang="en-GB" dirty="0"/>
          </a:p>
        </p:txBody>
      </p:sp>
      <p:sp>
        <p:nvSpPr>
          <p:cNvPr id="4" name="Text Placeholder 2">
            <a:extLst>
              <a:ext uri="{FF2B5EF4-FFF2-40B4-BE49-F238E27FC236}">
                <a16:creationId xmlns:a16="http://schemas.microsoft.com/office/drawing/2014/main" id="{CF05E062-2325-4F56-1A65-5A580A67A505}"/>
              </a:ext>
            </a:extLst>
          </p:cNvPr>
          <p:cNvSpPr>
            <a:spLocks noGrp="1"/>
          </p:cNvSpPr>
          <p:nvPr>
            <p:ph type="body" sz="quarter" idx="14" hasCustomPrompt="1"/>
          </p:nvPr>
        </p:nvSpPr>
        <p:spPr>
          <a:xfrm>
            <a:off x="463550" y="698501"/>
            <a:ext cx="4882034" cy="373115"/>
          </a:xfrm>
          <a:prstGeom prst="rect">
            <a:avLst/>
          </a:prstGeom>
        </p:spPr>
        <p:txBody>
          <a:bodyPr wrap="square">
            <a:spAutoFit/>
          </a:bodyPr>
          <a:lstStyle>
            <a:lvl1pPr marL="0" indent="0" algn="l">
              <a:lnSpc>
                <a:spcPct val="110000"/>
              </a:lnSpc>
              <a:spcBef>
                <a:spcPts val="0"/>
              </a:spcBef>
              <a:spcAft>
                <a:spcPts val="1125"/>
              </a:spcAft>
              <a:buNone/>
              <a:defRPr sz="1800">
                <a:solidFill>
                  <a:schemeClr val="accent1"/>
                </a:solidFill>
              </a:defRPr>
            </a:lvl1pPr>
            <a:lvl2pPr marL="0" indent="0" algn="l">
              <a:spcBef>
                <a:spcPts val="0"/>
              </a:spcBef>
              <a:spcAft>
                <a:spcPts val="900"/>
              </a:spcAft>
              <a:buNone/>
              <a:defRPr sz="1800"/>
            </a:lvl2pPr>
            <a:lvl3pPr marL="0" indent="0" algn="l">
              <a:spcBef>
                <a:spcPts val="0"/>
              </a:spcBef>
              <a:spcAft>
                <a:spcPts val="900"/>
              </a:spcAft>
              <a:buNone/>
              <a:defRPr sz="1800"/>
            </a:lvl3pPr>
            <a:lvl4pPr marL="0" indent="0" algn="l">
              <a:spcBef>
                <a:spcPts val="0"/>
              </a:spcBef>
              <a:spcAft>
                <a:spcPts val="900"/>
              </a:spcAft>
              <a:buNone/>
              <a:defRPr sz="1800"/>
            </a:lvl4pPr>
            <a:lvl5pPr marL="0" indent="0" algn="l">
              <a:spcBef>
                <a:spcPts val="0"/>
              </a:spcBef>
              <a:spcAft>
                <a:spcPts val="900"/>
              </a:spcAft>
              <a:buFont typeface="Arial" panose="020B0604020202020204" pitchFamily="34" charset="0"/>
              <a:buNone/>
              <a:defRPr sz="1800"/>
            </a:lvl5pPr>
          </a:lstStyle>
          <a:p>
            <a:pPr lvl="0"/>
            <a:r>
              <a:rPr lang="ja-JP" altLang="en-US" dirty="0"/>
              <a:t>導入タイトル</a:t>
            </a:r>
            <a:endParaRPr lang="en-GB" dirty="0"/>
          </a:p>
        </p:txBody>
      </p:sp>
      <p:sp>
        <p:nvSpPr>
          <p:cNvPr id="12" name="Slide Number Placeholder 11">
            <a:extLst>
              <a:ext uri="{FF2B5EF4-FFF2-40B4-BE49-F238E27FC236}">
                <a16:creationId xmlns:a16="http://schemas.microsoft.com/office/drawing/2014/main" id="{E76D9932-B680-00C0-A02B-8FE0045784DC}"/>
              </a:ext>
            </a:extLst>
          </p:cNvPr>
          <p:cNvSpPr>
            <a:spLocks noGrp="1"/>
          </p:cNvSpPr>
          <p:nvPr>
            <p:ph type="sldNum" sz="quarter" idx="17"/>
          </p:nvPr>
        </p:nvSpPr>
        <p:spPr>
          <a:xfrm>
            <a:off x="463550" y="6354000"/>
            <a:ext cx="346450" cy="1440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Yu Gothic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800" b="1" i="0" u="none" strike="noStrike" kern="1200" cap="none" spc="0" normalizeH="0" baseline="0" noProof="0" dirty="0">
              <a:ln>
                <a:noFill/>
              </a:ln>
              <a:solidFill>
                <a:prstClr val="black"/>
              </a:solidFill>
              <a:effectLst/>
              <a:uLnTx/>
              <a:uFillTx/>
              <a:latin typeface="Yu Gothic UI"/>
              <a:ea typeface="+mn-ea"/>
              <a:cs typeface="+mn-cs"/>
            </a:endParaRPr>
          </a:p>
        </p:txBody>
      </p:sp>
      <p:sp>
        <p:nvSpPr>
          <p:cNvPr id="13" name="Text Placeholder 3">
            <a:extLst>
              <a:ext uri="{FF2B5EF4-FFF2-40B4-BE49-F238E27FC236}">
                <a16:creationId xmlns:a16="http://schemas.microsoft.com/office/drawing/2014/main" id="{15DA0DBF-D408-93AA-DF3D-CCDC6D0A75F4}"/>
              </a:ext>
            </a:extLst>
          </p:cNvPr>
          <p:cNvSpPr>
            <a:spLocks noGrp="1"/>
          </p:cNvSpPr>
          <p:nvPr>
            <p:ph type="body" sz="half" idx="2" hasCustomPrompt="1"/>
          </p:nvPr>
        </p:nvSpPr>
        <p:spPr>
          <a:xfrm>
            <a:off x="463550" y="388801"/>
            <a:ext cx="3456000" cy="190437"/>
          </a:xfrm>
          <a:prstGeom prst="rect">
            <a:avLst/>
          </a:prstGeom>
        </p:spPr>
        <p:txBody>
          <a:bodyPr wrap="square">
            <a:spAutoFit/>
          </a:bodyPr>
          <a:lstStyle>
            <a:lvl1pPr marL="0" indent="0">
              <a:buNone/>
              <a:defRPr sz="1200" b="1">
                <a:solidFill>
                  <a:schemeClr val="tx1"/>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Running header</a:t>
            </a:r>
            <a:r>
              <a:rPr lang="ja-JP" altLang="en-US" dirty="0"/>
              <a:t>（不要でしたら削除してください）</a:t>
            </a:r>
            <a:endParaRPr lang="en-GB" dirty="0"/>
          </a:p>
        </p:txBody>
      </p:sp>
      <p:pic>
        <p:nvPicPr>
          <p:cNvPr id="14" name="Graphic 13">
            <a:extLst>
              <a:ext uri="{FF2B5EF4-FFF2-40B4-BE49-F238E27FC236}">
                <a16:creationId xmlns:a16="http://schemas.microsoft.com/office/drawing/2014/main" id="{9F9C247F-CAFE-2C5E-38E7-62A80F9DA7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4188" y="388801"/>
            <a:ext cx="1022350" cy="226695"/>
          </a:xfrm>
          <a:prstGeom prst="rect">
            <a:avLst/>
          </a:prstGeom>
        </p:spPr>
      </p:pic>
      <p:sp>
        <p:nvSpPr>
          <p:cNvPr id="5" name="Footer Placeholder 6">
            <a:extLst>
              <a:ext uri="{FF2B5EF4-FFF2-40B4-BE49-F238E27FC236}">
                <a16:creationId xmlns:a16="http://schemas.microsoft.com/office/drawing/2014/main" id="{3E3F6A1B-44B2-7456-1BA6-155921A2676D}"/>
              </a:ext>
            </a:extLst>
          </p:cNvPr>
          <p:cNvSpPr>
            <a:spLocks noGrp="1"/>
          </p:cNvSpPr>
          <p:nvPr>
            <p:ph type="ftr" sz="quarter" idx="18"/>
          </p:nvPr>
        </p:nvSpPr>
        <p:spPr>
          <a:xfrm>
            <a:off x="809998" y="6356729"/>
            <a:ext cx="4798800" cy="151200"/>
          </a:xfrm>
          <a:prstGeom prst="rect">
            <a:avLst/>
          </a:prstGeom>
        </p:spPr>
        <p:txBody>
          <a:bodyPr/>
          <a:lstStyle>
            <a:lvl1pPr>
              <a:defRPr lang="en-US" altLang="ja-JP" sz="700" smtClean="0">
                <a:latin typeface="+mn-ea"/>
                <a:ea typeface="+mn-ea"/>
              </a:defRPr>
            </a:lvl1pPr>
          </a:lstStyle>
          <a:p>
            <a:r>
              <a:rPr lang="en-US" dirty="0"/>
              <a:t>Hitachi Systems Power Services </a:t>
            </a:r>
            <a:r>
              <a:rPr lang="ja-JP" altLang="en-US" dirty="0"/>
              <a:t>　</a:t>
            </a:r>
            <a:r>
              <a:rPr lang="en-US" dirty="0"/>
              <a:t>|   (HISYS-PS)</a:t>
            </a:r>
            <a:r>
              <a:rPr lang="ja-JP" altLang="en-US" dirty="0"/>
              <a:t>版テンプレート   </a:t>
            </a:r>
            <a:r>
              <a:rPr lang="en-US" altLang="ja-JP" dirty="0"/>
              <a:t>| </a:t>
            </a:r>
            <a:r>
              <a:rPr lang="ja-JP" altLang="en-US" dirty="0"/>
              <a:t>［社外秘］開示範囲：〇〇〇限り </a:t>
            </a:r>
          </a:p>
        </p:txBody>
      </p:sp>
    </p:spTree>
    <p:extLst>
      <p:ext uri="{BB962C8B-B14F-4D97-AF65-F5344CB8AC3E}">
        <p14:creationId xmlns:p14="http://schemas.microsoft.com/office/powerpoint/2010/main" val="27160337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扉">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76759A4A-3610-1BEA-1B5E-7E47451FB154}"/>
              </a:ext>
            </a:extLst>
          </p:cNvPr>
          <p:cNvSpPr>
            <a:spLocks noGrp="1"/>
          </p:cNvSpPr>
          <p:nvPr>
            <p:ph type="sldNum" sz="quarter" idx="12"/>
          </p:nvPr>
        </p:nvSpPr>
        <p:spPr>
          <a:xfrm>
            <a:off x="463550" y="6354000"/>
            <a:ext cx="346450" cy="1440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Yu Gothic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800" b="1" i="0" u="none" strike="noStrike" kern="1200" cap="none" spc="0" normalizeH="0" baseline="0" noProof="0" dirty="0">
              <a:ln>
                <a:noFill/>
              </a:ln>
              <a:solidFill>
                <a:prstClr val="black"/>
              </a:solidFill>
              <a:effectLst/>
              <a:uLnTx/>
              <a:uFillTx/>
              <a:latin typeface="Yu Gothic UI"/>
              <a:ea typeface="+mn-ea"/>
              <a:cs typeface="+mn-cs"/>
            </a:endParaRPr>
          </a:p>
        </p:txBody>
      </p:sp>
      <p:sp>
        <p:nvSpPr>
          <p:cNvPr id="8" name="Text Placeholder 3">
            <a:extLst>
              <a:ext uri="{FF2B5EF4-FFF2-40B4-BE49-F238E27FC236}">
                <a16:creationId xmlns:a16="http://schemas.microsoft.com/office/drawing/2014/main" id="{FAF37080-3E23-A24C-A5F9-D80B420C0D48}"/>
              </a:ext>
            </a:extLst>
          </p:cNvPr>
          <p:cNvSpPr>
            <a:spLocks noGrp="1"/>
          </p:cNvSpPr>
          <p:nvPr>
            <p:ph type="body" sz="half" idx="2" hasCustomPrompt="1"/>
          </p:nvPr>
        </p:nvSpPr>
        <p:spPr>
          <a:xfrm>
            <a:off x="463550" y="388801"/>
            <a:ext cx="3600000" cy="279500"/>
          </a:xfrm>
          <a:prstGeom prst="rect">
            <a:avLst/>
          </a:prstGeom>
        </p:spPr>
        <p:txBody>
          <a:bodyPr wrap="square">
            <a:spAutoFit/>
          </a:bodyPr>
          <a:lstStyle>
            <a:lvl1pPr marL="0" indent="0">
              <a:buNone/>
              <a:defRPr sz="1200" b="1">
                <a:solidFill>
                  <a:schemeClr val="tx1"/>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Running header</a:t>
            </a:r>
            <a:r>
              <a:rPr lang="ja-JP" altLang="en-US" dirty="0"/>
              <a:t>（不要でしたら削除してください）</a:t>
            </a:r>
            <a:endParaRPr lang="en-GB" dirty="0"/>
          </a:p>
        </p:txBody>
      </p:sp>
      <p:pic>
        <p:nvPicPr>
          <p:cNvPr id="9" name="Graphic 12">
            <a:extLst>
              <a:ext uri="{FF2B5EF4-FFF2-40B4-BE49-F238E27FC236}">
                <a16:creationId xmlns:a16="http://schemas.microsoft.com/office/drawing/2014/main" id="{E158E5B1-380E-CD17-F677-379C89D6E3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4188" y="388801"/>
            <a:ext cx="1022350" cy="226695"/>
          </a:xfrm>
          <a:prstGeom prst="rect">
            <a:avLst/>
          </a:prstGeom>
        </p:spPr>
      </p:pic>
      <p:sp>
        <p:nvSpPr>
          <p:cNvPr id="2" name="Title 11">
            <a:extLst>
              <a:ext uri="{FF2B5EF4-FFF2-40B4-BE49-F238E27FC236}">
                <a16:creationId xmlns:a16="http://schemas.microsoft.com/office/drawing/2014/main" id="{AFCE240A-7C8C-C55D-91FC-45D1E5EEF25E}"/>
              </a:ext>
            </a:extLst>
          </p:cNvPr>
          <p:cNvSpPr>
            <a:spLocks noGrp="1"/>
          </p:cNvSpPr>
          <p:nvPr>
            <p:ph type="title" hasCustomPrompt="1"/>
          </p:nvPr>
        </p:nvSpPr>
        <p:spPr>
          <a:xfrm>
            <a:off x="463549" y="698500"/>
            <a:ext cx="4873626" cy="311624"/>
          </a:xfrm>
          <a:prstGeom prst="rect">
            <a:avLst/>
          </a:prstGeom>
        </p:spPr>
        <p:txBody>
          <a:bodyPr/>
          <a:lstStyle>
            <a:lvl1pPr>
              <a:defRPr sz="2250">
                <a:solidFill>
                  <a:schemeClr val="tx1"/>
                </a:solidFill>
              </a:defRPr>
            </a:lvl1pPr>
          </a:lstStyle>
          <a:p>
            <a:r>
              <a:rPr lang="ja-JP" altLang="en-US" dirty="0"/>
              <a:t>章タイトル</a:t>
            </a:r>
            <a:endParaRPr lang="en-GB" dirty="0"/>
          </a:p>
        </p:txBody>
      </p:sp>
      <p:sp>
        <p:nvSpPr>
          <p:cNvPr id="3" name="Footer Placeholder 6">
            <a:extLst>
              <a:ext uri="{FF2B5EF4-FFF2-40B4-BE49-F238E27FC236}">
                <a16:creationId xmlns:a16="http://schemas.microsoft.com/office/drawing/2014/main" id="{32656CEA-B2C3-0808-9F5D-38FAF26F79E8}"/>
              </a:ext>
            </a:extLst>
          </p:cNvPr>
          <p:cNvSpPr>
            <a:spLocks noGrp="1"/>
          </p:cNvSpPr>
          <p:nvPr>
            <p:ph type="ftr" sz="quarter" idx="17"/>
          </p:nvPr>
        </p:nvSpPr>
        <p:spPr>
          <a:xfrm>
            <a:off x="809998" y="6356729"/>
            <a:ext cx="4797172" cy="151200"/>
          </a:xfrm>
          <a:prstGeom prst="rect">
            <a:avLst/>
          </a:prstGeom>
        </p:spPr>
        <p:txBody>
          <a:bodyPr/>
          <a:lstStyle>
            <a:lvl1pPr>
              <a:defRPr sz="700">
                <a:latin typeface="+mn-ea"/>
                <a:ea typeface="+mn-ea"/>
              </a:defRPr>
            </a:lvl1pPr>
          </a:lstStyle>
          <a:p>
            <a:r>
              <a:rPr lang="en-US" altLang="ja-JP" dirty="0"/>
              <a:t>Hitachi Systems Power Services </a:t>
            </a:r>
            <a:r>
              <a:rPr lang="ja-JP" altLang="en-US" dirty="0"/>
              <a:t>　</a:t>
            </a:r>
            <a:r>
              <a:rPr lang="en-US" altLang="ja-JP" dirty="0"/>
              <a:t>|   (HISYS-PS)</a:t>
            </a:r>
            <a:r>
              <a:rPr lang="ja-JP" altLang="en-US" dirty="0"/>
              <a:t>版テンプレート   </a:t>
            </a:r>
            <a:r>
              <a:rPr lang="en-US" altLang="ja-JP" dirty="0"/>
              <a:t>| </a:t>
            </a:r>
            <a:r>
              <a:rPr lang="ja-JP" altLang="en-US" dirty="0"/>
              <a:t>［社外秘］開示範囲：〇〇〇限り </a:t>
            </a:r>
            <a:endParaRPr lang="en-GB" altLang="ja-JP" dirty="0"/>
          </a:p>
        </p:txBody>
      </p:sp>
    </p:spTree>
    <p:extLst>
      <p:ext uri="{BB962C8B-B14F-4D97-AF65-F5344CB8AC3E}">
        <p14:creationId xmlns:p14="http://schemas.microsoft.com/office/powerpoint/2010/main" val="414234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コンテンツ">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63550" y="698500"/>
            <a:ext cx="8213725" cy="5461000"/>
          </a:xfrm>
          <a:prstGeom prst="rect">
            <a:avLst/>
          </a:prstGeom>
        </p:spPr>
        <p:txBody>
          <a:bodyPr anchor="ctr">
            <a:noAutofit/>
          </a:bodyPr>
          <a:lstStyle>
            <a:lvl1pPr algn="ctr">
              <a:lnSpc>
                <a:spcPct val="95000"/>
              </a:lnSpc>
              <a:defRPr sz="3600"/>
            </a:lvl1pPr>
          </a:lstStyle>
          <a:p>
            <a:r>
              <a:rPr lang="ja-JP" altLang="en-US" dirty="0"/>
              <a:t>ダミーテキスト</a:t>
            </a:r>
            <a:endParaRPr lang="en-GB" dirty="0"/>
          </a:p>
        </p:txBody>
      </p:sp>
      <p:sp>
        <p:nvSpPr>
          <p:cNvPr id="10" name="Slide Number Placeholder 9">
            <a:extLst>
              <a:ext uri="{FF2B5EF4-FFF2-40B4-BE49-F238E27FC236}">
                <a16:creationId xmlns:a16="http://schemas.microsoft.com/office/drawing/2014/main" id="{F4898898-D774-7E8F-996C-E2E6E778A310}"/>
              </a:ext>
            </a:extLst>
          </p:cNvPr>
          <p:cNvSpPr>
            <a:spLocks noGrp="1"/>
          </p:cNvSpPr>
          <p:nvPr>
            <p:ph type="sldNum" sz="quarter" idx="12"/>
          </p:nvPr>
        </p:nvSpPr>
        <p:spPr>
          <a:xfrm>
            <a:off x="463550" y="6354000"/>
            <a:ext cx="346450" cy="1440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Yu Gothic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800" b="1" i="0" u="none" strike="noStrike" kern="1200" cap="none" spc="0" normalizeH="0" baseline="0" noProof="0" dirty="0">
              <a:ln>
                <a:noFill/>
              </a:ln>
              <a:solidFill>
                <a:prstClr val="black"/>
              </a:solidFill>
              <a:effectLst/>
              <a:uLnTx/>
              <a:uFillTx/>
              <a:latin typeface="Yu Gothic UI"/>
              <a:ea typeface="+mn-ea"/>
              <a:cs typeface="+mn-cs"/>
            </a:endParaRPr>
          </a:p>
        </p:txBody>
      </p:sp>
      <p:sp>
        <p:nvSpPr>
          <p:cNvPr id="11" name="Text Placeholder 3">
            <a:extLst>
              <a:ext uri="{FF2B5EF4-FFF2-40B4-BE49-F238E27FC236}">
                <a16:creationId xmlns:a16="http://schemas.microsoft.com/office/drawing/2014/main" id="{41A5D5B6-3570-8A2B-DCC9-5A5521187601}"/>
              </a:ext>
            </a:extLst>
          </p:cNvPr>
          <p:cNvSpPr>
            <a:spLocks noGrp="1"/>
          </p:cNvSpPr>
          <p:nvPr>
            <p:ph type="body" sz="half" idx="2" hasCustomPrompt="1"/>
          </p:nvPr>
        </p:nvSpPr>
        <p:spPr>
          <a:xfrm>
            <a:off x="463550" y="388801"/>
            <a:ext cx="3600000" cy="190437"/>
          </a:xfrm>
          <a:prstGeom prst="rect">
            <a:avLst/>
          </a:prstGeom>
        </p:spPr>
        <p:txBody>
          <a:bodyPr wrap="square">
            <a:spAutoFit/>
          </a:bodyPr>
          <a:lstStyle>
            <a:lvl1pPr marL="0" indent="0">
              <a:buNone/>
              <a:defRPr sz="1200" b="1">
                <a:solidFill>
                  <a:schemeClr val="tx1"/>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Running header</a:t>
            </a:r>
            <a:r>
              <a:rPr lang="ja-JP" altLang="en-US" dirty="0"/>
              <a:t>　（不要でしたら削除してください）</a:t>
            </a:r>
            <a:endParaRPr lang="en-GB" dirty="0"/>
          </a:p>
        </p:txBody>
      </p:sp>
      <p:pic>
        <p:nvPicPr>
          <p:cNvPr id="13" name="Graphic 12">
            <a:extLst>
              <a:ext uri="{FF2B5EF4-FFF2-40B4-BE49-F238E27FC236}">
                <a16:creationId xmlns:a16="http://schemas.microsoft.com/office/drawing/2014/main" id="{C83261BF-A23E-BF49-205F-665A0A5688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4188" y="388801"/>
            <a:ext cx="1022350" cy="226695"/>
          </a:xfrm>
          <a:prstGeom prst="rect">
            <a:avLst/>
          </a:prstGeom>
        </p:spPr>
      </p:pic>
      <p:sp>
        <p:nvSpPr>
          <p:cNvPr id="2" name="Footer Placeholder 6">
            <a:extLst>
              <a:ext uri="{FF2B5EF4-FFF2-40B4-BE49-F238E27FC236}">
                <a16:creationId xmlns:a16="http://schemas.microsoft.com/office/drawing/2014/main" id="{68E29DDD-C13D-14A2-A6B6-1E9F5F82CCD9}"/>
              </a:ext>
            </a:extLst>
          </p:cNvPr>
          <p:cNvSpPr>
            <a:spLocks noGrp="1"/>
          </p:cNvSpPr>
          <p:nvPr>
            <p:ph type="ftr" sz="quarter" idx="17"/>
          </p:nvPr>
        </p:nvSpPr>
        <p:spPr>
          <a:xfrm>
            <a:off x="809998" y="6356729"/>
            <a:ext cx="4797172" cy="151200"/>
          </a:xfrm>
          <a:prstGeom prst="rect">
            <a:avLst/>
          </a:prstGeom>
        </p:spPr>
        <p:txBody>
          <a:bodyPr/>
          <a:lstStyle>
            <a:lvl1pPr>
              <a:defRPr sz="700">
                <a:latin typeface="+mn-ea"/>
                <a:ea typeface="+mn-ea"/>
              </a:defRPr>
            </a:lvl1pPr>
          </a:lstStyle>
          <a:p>
            <a:r>
              <a:rPr lang="en-US" altLang="ja-JP" dirty="0"/>
              <a:t>Hitachi Systems Power Services </a:t>
            </a:r>
            <a:r>
              <a:rPr lang="ja-JP" altLang="en-US" dirty="0"/>
              <a:t>　</a:t>
            </a:r>
            <a:r>
              <a:rPr lang="en-US" altLang="ja-JP" dirty="0"/>
              <a:t>|   (HISYS-PS)</a:t>
            </a:r>
            <a:r>
              <a:rPr lang="ja-JP" altLang="en-US" dirty="0"/>
              <a:t>版テンプレート   </a:t>
            </a:r>
            <a:r>
              <a:rPr lang="en-US" altLang="ja-JP" dirty="0"/>
              <a:t>| </a:t>
            </a:r>
            <a:r>
              <a:rPr lang="ja-JP" altLang="en-US" dirty="0"/>
              <a:t>［社外秘］開示範囲：〇〇〇限り </a:t>
            </a:r>
            <a:endParaRPr lang="en-GB" altLang="ja-JP" dirty="0"/>
          </a:p>
        </p:txBody>
      </p:sp>
    </p:spTree>
    <p:extLst>
      <p:ext uri="{BB962C8B-B14F-4D97-AF65-F5344CB8AC3E}">
        <p14:creationId xmlns:p14="http://schemas.microsoft.com/office/powerpoint/2010/main" val="223672596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クロージング">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24941" y="2711508"/>
            <a:ext cx="6494118" cy="1440000"/>
          </a:xfrm>
          <a:prstGeom prst="rect">
            <a:avLst/>
          </a:prstGeom>
        </p:spPr>
      </p:pic>
    </p:spTree>
    <p:extLst>
      <p:ext uri="{BB962C8B-B14F-4D97-AF65-F5344CB8AC3E}">
        <p14:creationId xmlns:p14="http://schemas.microsoft.com/office/powerpoint/2010/main" val="15135055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1312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3550" y="681037"/>
            <a:ext cx="7518400" cy="278794"/>
          </a:xfrm>
          <a:prstGeom prst="rect">
            <a:avLst/>
          </a:prstGeom>
        </p:spPr>
        <p:txBody>
          <a:bodyPr vert="horz" wrap="square" lIns="0" tIns="0" rIns="0" bIns="0" rtlCol="0" anchor="t">
            <a:spAutoFit/>
          </a:bodyPr>
          <a:lstStyle/>
          <a:p>
            <a:r>
              <a:rPr lang="ja-JP" altLang="en-US" dirty="0"/>
              <a:t>日立システムズパワーサービス版スライドマスター</a:t>
            </a:r>
            <a:endParaRPr lang="en-US" dirty="0"/>
          </a:p>
        </p:txBody>
      </p:sp>
      <p:sp>
        <p:nvSpPr>
          <p:cNvPr id="8" name="TextBox 6">
            <a:extLst>
              <a:ext uri="{FF2B5EF4-FFF2-40B4-BE49-F238E27FC236}">
                <a16:creationId xmlns:a16="http://schemas.microsoft.com/office/drawing/2014/main" id="{B84071F8-1125-37DC-FE4A-CAF332558D0F}"/>
              </a:ext>
            </a:extLst>
          </p:cNvPr>
          <p:cNvSpPr txBox="1"/>
          <p:nvPr userDrawn="1"/>
        </p:nvSpPr>
        <p:spPr>
          <a:xfrm>
            <a:off x="5408763" y="6361200"/>
            <a:ext cx="3271688" cy="134491"/>
          </a:xfrm>
          <a:prstGeom prst="rect">
            <a:avLst/>
          </a:prstGeom>
          <a:noFill/>
        </p:spPr>
        <p:txBody>
          <a:bodyPr wrap="square" lIns="0" tIns="0" rIns="0" bIns="0"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800" b="1" i="0" u="none" strike="noStrike" kern="1200" cap="none" spc="0" normalizeH="0" baseline="0" noProof="0" dirty="0">
                <a:ln>
                  <a:noFill/>
                </a:ln>
                <a:solidFill>
                  <a:schemeClr val="tx1"/>
                </a:solidFill>
                <a:effectLst/>
                <a:uLnTx/>
                <a:uFillTx/>
                <a:latin typeface="+mn-lt"/>
                <a:ea typeface="+mn-ea"/>
                <a:cs typeface="+mn-cs"/>
              </a:rPr>
              <a:t>© Hitachi Systems Power Services, Ltd. 2025. All rights reserved.</a:t>
            </a:r>
            <a:endParaRPr kumimoji="0" lang="en-GB" altLang="ja-JP" sz="800" b="1"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3016947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848" r:id="rId5"/>
    <p:sldLayoutId id="2147483783" r:id="rId6"/>
    <p:sldLayoutId id="2147483784" r:id="rId7"/>
    <p:sldLayoutId id="2147483785" r:id="rId8"/>
    <p:sldLayoutId id="2147483786" r:id="rId9"/>
  </p:sldLayoutIdLst>
  <p:hf hdr="0" dt="0"/>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8000" indent="-108000" algn="l" defTabSz="914400" rtl="0" eaLnBrk="1" latinLnBrk="0" hangingPunct="1">
        <a:lnSpc>
          <a:spcPct val="110000"/>
        </a:lnSpc>
        <a:spcBef>
          <a:spcPts val="600"/>
        </a:spcBef>
        <a:buFont typeface="Yu Gothic UI"/>
        <a:buChar char="–"/>
        <a:defRPr sz="1000" kern="1200" baseline="0">
          <a:solidFill>
            <a:schemeClr val="tx1"/>
          </a:solidFill>
          <a:latin typeface="+mn-lt"/>
          <a:ea typeface="+mn-ea"/>
          <a:cs typeface="+mn-cs"/>
        </a:defRPr>
      </a:lvl1pPr>
      <a:lvl2pPr marL="108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2pPr>
      <a:lvl3pPr marL="216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3pPr>
      <a:lvl4pPr marL="324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4pPr>
      <a:lvl5pPr marL="0" indent="0" algn="l" defTabSz="914400" rtl="0" eaLnBrk="1" latinLnBrk="0" hangingPunct="1">
        <a:lnSpc>
          <a:spcPct val="110000"/>
        </a:lnSpc>
        <a:spcBef>
          <a:spcPts val="0"/>
        </a:spcBef>
        <a:buFont typeface="Yu Gothic UI"/>
        <a:buNone/>
        <a:defRPr sz="1000" kern="1200" baseline="0">
          <a:solidFill>
            <a:schemeClr val="tx1"/>
          </a:solidFill>
          <a:latin typeface="+mn-lt"/>
          <a:ea typeface="+mn-ea"/>
          <a:cs typeface="+mn-cs"/>
        </a:defRPr>
      </a:lvl5pPr>
      <a:lvl6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6pPr>
      <a:lvl7pPr marL="216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7pPr>
      <a:lvl8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8pPr>
      <a:lvl9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12">
          <p15:clr>
            <a:srgbClr val="F26B43"/>
          </p15:clr>
        </p15:guide>
        <p15:guide id="2" pos="292">
          <p15:clr>
            <a:srgbClr val="F26B43"/>
          </p15:clr>
        </p15:guide>
        <p15:guide id="3" pos="5466">
          <p15:clr>
            <a:srgbClr val="F26B43"/>
          </p15:clr>
        </p15:guide>
        <p15:guide id="4" orient="horz" pos="1298">
          <p15:clr>
            <a:srgbClr val="F26B43"/>
          </p15:clr>
        </p15:guide>
        <p15:guide id="5" orient="horz" pos="726">
          <p15:clr>
            <a:srgbClr val="F26B43"/>
          </p15:clr>
        </p15:guide>
        <p15:guide id="6" pos="642">
          <p15:clr>
            <a:srgbClr val="F26B43"/>
          </p15:clr>
        </p15:guide>
        <p15:guide id="7" pos="730">
          <p15:clr>
            <a:srgbClr val="F26B43"/>
          </p15:clr>
        </p15:guide>
        <p15:guide id="8" pos="1078">
          <p15:clr>
            <a:srgbClr val="F26B43"/>
          </p15:clr>
        </p15:guide>
        <p15:guide id="9" pos="1170">
          <p15:clr>
            <a:srgbClr val="F26B43"/>
          </p15:clr>
        </p15:guide>
        <p15:guide id="10" pos="1518">
          <p15:clr>
            <a:srgbClr val="F26B43"/>
          </p15:clr>
        </p15:guide>
        <p15:guide id="11" pos="1608">
          <p15:clr>
            <a:srgbClr val="F26B43"/>
          </p15:clr>
        </p15:guide>
        <p15:guide id="12" pos="1956">
          <p15:clr>
            <a:srgbClr val="F26B43"/>
          </p15:clr>
        </p15:guide>
        <p15:guide id="13" pos="2048">
          <p15:clr>
            <a:srgbClr val="F26B43"/>
          </p15:clr>
        </p15:guide>
        <p15:guide id="14" pos="2396">
          <p15:clr>
            <a:srgbClr val="F26B43"/>
          </p15:clr>
        </p15:guide>
        <p15:guide id="15" pos="2484">
          <p15:clr>
            <a:srgbClr val="F26B43"/>
          </p15:clr>
        </p15:guide>
        <p15:guide id="16" pos="2834">
          <p15:clr>
            <a:srgbClr val="F26B43"/>
          </p15:clr>
        </p15:guide>
        <p15:guide id="17" pos="2926">
          <p15:clr>
            <a:srgbClr val="F26B43"/>
          </p15:clr>
        </p15:guide>
        <p15:guide id="18" pos="3272">
          <p15:clr>
            <a:srgbClr val="F26B43"/>
          </p15:clr>
        </p15:guide>
        <p15:guide id="19" pos="3362">
          <p15:clr>
            <a:srgbClr val="F26B43"/>
          </p15:clr>
        </p15:guide>
        <p15:guide id="20" pos="3710">
          <p15:clr>
            <a:srgbClr val="F26B43"/>
          </p15:clr>
        </p15:guide>
        <p15:guide id="21" pos="3802">
          <p15:clr>
            <a:srgbClr val="F26B43"/>
          </p15:clr>
        </p15:guide>
        <p15:guide id="22" pos="4150">
          <p15:clr>
            <a:srgbClr val="F26B43"/>
          </p15:clr>
        </p15:guide>
        <p15:guide id="23" pos="4240">
          <p15:clr>
            <a:srgbClr val="F26B43"/>
          </p15:clr>
        </p15:guide>
        <p15:guide id="24" pos="4588">
          <p15:clr>
            <a:srgbClr val="F26B43"/>
          </p15:clr>
        </p15:guide>
        <p15:guide id="25" pos="4680">
          <p15:clr>
            <a:srgbClr val="F26B43"/>
          </p15:clr>
        </p15:guide>
        <p15:guide id="26" pos="5028">
          <p15:clr>
            <a:srgbClr val="F26B43"/>
          </p15:clr>
        </p15:guide>
        <p15:guide id="27" pos="5118">
          <p15:clr>
            <a:srgbClr val="F26B43"/>
          </p15:clr>
        </p15:guide>
        <p15:guide id="28" orient="horz" pos="1586">
          <p15:clr>
            <a:srgbClr val="F26B43"/>
          </p15:clr>
        </p15:guide>
        <p15:guide id="29" orient="horz" pos="1872">
          <p15:clr>
            <a:srgbClr val="F26B43"/>
          </p15:clr>
        </p15:guide>
        <p15:guide id="30" orient="horz" pos="2158">
          <p15:clr>
            <a:srgbClr val="F26B43"/>
          </p15:clr>
        </p15:guide>
        <p15:guide id="31" orient="horz" pos="2446">
          <p15:clr>
            <a:srgbClr val="F26B43"/>
          </p15:clr>
        </p15:guide>
        <p15:guide id="32" orient="horz" pos="2732">
          <p15:clr>
            <a:srgbClr val="F26B43"/>
          </p15:clr>
        </p15:guide>
        <p15:guide id="33" orient="horz" pos="3018">
          <p15:clr>
            <a:srgbClr val="F26B43"/>
          </p15:clr>
        </p15:guide>
        <p15:guide id="34" orient="horz" pos="3306">
          <p15:clr>
            <a:srgbClr val="F26B43"/>
          </p15:clr>
        </p15:guide>
        <p15:guide id="35" orient="horz" pos="3592">
          <p15:clr>
            <a:srgbClr val="F26B43"/>
          </p15:clr>
        </p15:guide>
        <p15:guide id="36" orient="horz" pos="3880">
          <p15:clr>
            <a:srgbClr val="F26B43"/>
          </p15:clr>
        </p15:guide>
        <p15:guide id="37" orient="horz" pos="43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3550" y="681037"/>
            <a:ext cx="7518400" cy="278794"/>
          </a:xfrm>
          <a:prstGeom prst="rect">
            <a:avLst/>
          </a:prstGeom>
        </p:spPr>
        <p:txBody>
          <a:bodyPr vert="horz" wrap="square" lIns="0" tIns="0" rIns="0" bIns="0" rtlCol="0" anchor="t">
            <a:spAutoFit/>
          </a:bodyPr>
          <a:lstStyle/>
          <a:p>
            <a:r>
              <a:rPr lang="en-GB" dirty="0"/>
              <a:t>Click to edit Master title style</a:t>
            </a:r>
            <a:endParaRPr lang="en-US" dirty="0"/>
          </a:p>
        </p:txBody>
      </p:sp>
      <p:sp>
        <p:nvSpPr>
          <p:cNvPr id="3" name="Text Placeholder 2"/>
          <p:cNvSpPr>
            <a:spLocks noGrp="1"/>
          </p:cNvSpPr>
          <p:nvPr>
            <p:ph type="body" idx="1"/>
          </p:nvPr>
        </p:nvSpPr>
        <p:spPr>
          <a:xfrm>
            <a:off x="463550" y="1606551"/>
            <a:ext cx="7518400" cy="1226530"/>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p:cNvSpPr>
            <a:spLocks noGrp="1"/>
          </p:cNvSpPr>
          <p:nvPr>
            <p:ph type="dt" sz="half" idx="2"/>
          </p:nvPr>
        </p:nvSpPr>
        <p:spPr>
          <a:xfrm>
            <a:off x="7283450" y="6354000"/>
            <a:ext cx="1397000" cy="144000"/>
          </a:xfrm>
          <a:prstGeom prst="rect">
            <a:avLst/>
          </a:prstGeom>
        </p:spPr>
        <p:txBody>
          <a:bodyPr vert="horz" lIns="0" tIns="0" rIns="0" bIns="0" rtlCol="0" anchor="b" anchorCtr="0"/>
          <a:lstStyle>
            <a:lvl1pPr algn="r">
              <a:defRPr sz="800" b="1">
                <a:solidFill>
                  <a:schemeClr val="tx1"/>
                </a:solidFill>
              </a:defRPr>
            </a:lvl1pPr>
          </a:lstStyle>
          <a:p>
            <a:endParaRPr lang="en-GB" dirty="0"/>
          </a:p>
        </p:txBody>
      </p:sp>
      <p:sp>
        <p:nvSpPr>
          <p:cNvPr id="6" name="Slide Number Placeholder 5"/>
          <p:cNvSpPr>
            <a:spLocks noGrp="1"/>
          </p:cNvSpPr>
          <p:nvPr>
            <p:ph type="sldNum" sz="quarter" idx="4"/>
          </p:nvPr>
        </p:nvSpPr>
        <p:spPr>
          <a:xfrm>
            <a:off x="463550" y="6354000"/>
            <a:ext cx="346450" cy="144000"/>
          </a:xfrm>
          <a:prstGeom prst="rect">
            <a:avLst/>
          </a:prstGeom>
        </p:spPr>
        <p:txBody>
          <a:bodyPr vert="horz" lIns="0" tIns="0" rIns="0" bIns="0" rtlCol="0" anchor="b" anchorCtr="0"/>
          <a:lstStyle>
            <a:lvl1pPr algn="l">
              <a:defRPr sz="800" b="1">
                <a:solidFill>
                  <a:schemeClr val="tx1"/>
                </a:solidFill>
              </a:defRPr>
            </a:lvl1pPr>
          </a:lstStyle>
          <a:p>
            <a:fld id="{29F4BC05-462B-4F19-BE6B-A1043C81AA78}" type="slidenum">
              <a:rPr lang="en-GB" smtClean="0"/>
              <a:pPr/>
              <a:t>‹#›</a:t>
            </a:fld>
            <a:endParaRPr lang="en-GB" dirty="0"/>
          </a:p>
        </p:txBody>
      </p:sp>
      <p:sp>
        <p:nvSpPr>
          <p:cNvPr id="7" name="Footer Placeholder 6">
            <a:extLst>
              <a:ext uri="{FF2B5EF4-FFF2-40B4-BE49-F238E27FC236}">
                <a16:creationId xmlns:a16="http://schemas.microsoft.com/office/drawing/2014/main" id="{1809EA9C-E5F7-5C54-53AD-920CF0006F5C}"/>
              </a:ext>
            </a:extLst>
          </p:cNvPr>
          <p:cNvSpPr>
            <a:spLocks noGrp="1"/>
          </p:cNvSpPr>
          <p:nvPr>
            <p:ph type="ftr" sz="quarter" idx="3"/>
          </p:nvPr>
        </p:nvSpPr>
        <p:spPr>
          <a:xfrm>
            <a:off x="809998" y="6356729"/>
            <a:ext cx="4797172" cy="151200"/>
          </a:xfrm>
          <a:prstGeom prst="rect">
            <a:avLst/>
          </a:prstGeom>
        </p:spPr>
        <p:txBody>
          <a:bodyPr/>
          <a:lstStyle>
            <a:lvl1pPr>
              <a:defRPr sz="700">
                <a:latin typeface="+mn-ea"/>
                <a:ea typeface="+mn-ea"/>
              </a:defRPr>
            </a:lvl1pPr>
          </a:lstStyle>
          <a:p>
            <a:r>
              <a:rPr lang="en-US" altLang="ja-JP" dirty="0"/>
              <a:t>Hitachi Systems Power Services </a:t>
            </a:r>
            <a:r>
              <a:rPr lang="ja-JP" altLang="en-US" dirty="0"/>
              <a:t>　</a:t>
            </a:r>
            <a:r>
              <a:rPr lang="en-US" altLang="ja-JP" dirty="0"/>
              <a:t>|   (HISYS-PS)</a:t>
            </a:r>
            <a:r>
              <a:rPr lang="ja-JP" altLang="en-US" dirty="0"/>
              <a:t>版テンプレート   </a:t>
            </a:r>
            <a:r>
              <a:rPr lang="en-US" altLang="ja-JP" dirty="0"/>
              <a:t>| </a:t>
            </a:r>
            <a:r>
              <a:rPr lang="ja-JP" altLang="en-US" dirty="0"/>
              <a:t>［社外秘］開示範囲：〇〇〇限り </a:t>
            </a:r>
            <a:endParaRPr lang="en-GB" altLang="ja-JP" dirty="0"/>
          </a:p>
        </p:txBody>
      </p:sp>
    </p:spTree>
    <p:extLst>
      <p:ext uri="{BB962C8B-B14F-4D97-AF65-F5344CB8AC3E}">
        <p14:creationId xmlns:p14="http://schemas.microsoft.com/office/powerpoint/2010/main" val="363405116"/>
      </p:ext>
    </p:extLst>
  </p:cSld>
  <p:clrMap bg1="lt1" tx1="dk1" bg2="lt2" tx2="dk2" accent1="accent1" accent2="accent2" accent3="accent3" accent4="accent4" accent5="accent5" accent6="accent6" hlink="hlink" folHlink="folHlink"/>
  <p:sldLayoutIdLst>
    <p:sldLayoutId id="2147483846" r:id="rId1"/>
    <p:sldLayoutId id="2147483730" r:id="rId2"/>
  </p:sldLayoutIdLst>
  <p:hf hdr="0" dt="0"/>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8000" indent="-108000" algn="l" defTabSz="914400" rtl="0" eaLnBrk="1" latinLnBrk="0" hangingPunct="1">
        <a:lnSpc>
          <a:spcPct val="110000"/>
        </a:lnSpc>
        <a:spcBef>
          <a:spcPts val="600"/>
        </a:spcBef>
        <a:buFont typeface="Yu Gothic UI"/>
        <a:buChar char="–"/>
        <a:defRPr sz="1000" kern="1200" baseline="0">
          <a:solidFill>
            <a:schemeClr val="tx1"/>
          </a:solidFill>
          <a:latin typeface="+mn-lt"/>
          <a:ea typeface="+mn-ea"/>
          <a:cs typeface="+mn-cs"/>
        </a:defRPr>
      </a:lvl1pPr>
      <a:lvl2pPr marL="108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2pPr>
      <a:lvl3pPr marL="216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3pPr>
      <a:lvl4pPr marL="324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4pPr>
      <a:lvl5pPr marL="0" indent="0" algn="l" defTabSz="914400" rtl="0" eaLnBrk="1" latinLnBrk="0" hangingPunct="1">
        <a:lnSpc>
          <a:spcPct val="110000"/>
        </a:lnSpc>
        <a:spcBef>
          <a:spcPts val="0"/>
        </a:spcBef>
        <a:buFont typeface="Yu Gothic UI"/>
        <a:buNone/>
        <a:defRPr sz="1000" kern="1200" baseline="0">
          <a:solidFill>
            <a:schemeClr val="tx1"/>
          </a:solidFill>
          <a:latin typeface="+mn-lt"/>
          <a:ea typeface="+mn-ea"/>
          <a:cs typeface="+mn-cs"/>
        </a:defRPr>
      </a:lvl5pPr>
      <a:lvl6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6pPr>
      <a:lvl7pPr marL="216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7pPr>
      <a:lvl8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8pPr>
      <a:lvl9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12" userDrawn="1">
          <p15:clr>
            <a:srgbClr val="F26B43"/>
          </p15:clr>
        </p15:guide>
        <p15:guide id="2" pos="292" userDrawn="1">
          <p15:clr>
            <a:srgbClr val="F26B43"/>
          </p15:clr>
        </p15:guide>
        <p15:guide id="3" pos="5466" userDrawn="1">
          <p15:clr>
            <a:srgbClr val="F26B43"/>
          </p15:clr>
        </p15:guide>
        <p15:guide id="4" orient="horz" pos="1298" userDrawn="1">
          <p15:clr>
            <a:srgbClr val="F26B43"/>
          </p15:clr>
        </p15:guide>
        <p15:guide id="5" orient="horz" pos="726" userDrawn="1">
          <p15:clr>
            <a:srgbClr val="F26B43"/>
          </p15:clr>
        </p15:guide>
        <p15:guide id="6" pos="642" userDrawn="1">
          <p15:clr>
            <a:srgbClr val="F26B43"/>
          </p15:clr>
        </p15:guide>
        <p15:guide id="7" pos="730" userDrawn="1">
          <p15:clr>
            <a:srgbClr val="F26B43"/>
          </p15:clr>
        </p15:guide>
        <p15:guide id="8" pos="1078" userDrawn="1">
          <p15:clr>
            <a:srgbClr val="F26B43"/>
          </p15:clr>
        </p15:guide>
        <p15:guide id="9" pos="1170" userDrawn="1">
          <p15:clr>
            <a:srgbClr val="F26B43"/>
          </p15:clr>
        </p15:guide>
        <p15:guide id="10" pos="1518" userDrawn="1">
          <p15:clr>
            <a:srgbClr val="F26B43"/>
          </p15:clr>
        </p15:guide>
        <p15:guide id="11" pos="1608" userDrawn="1">
          <p15:clr>
            <a:srgbClr val="F26B43"/>
          </p15:clr>
        </p15:guide>
        <p15:guide id="12" pos="1956" userDrawn="1">
          <p15:clr>
            <a:srgbClr val="F26B43"/>
          </p15:clr>
        </p15:guide>
        <p15:guide id="13" pos="2048" userDrawn="1">
          <p15:clr>
            <a:srgbClr val="F26B43"/>
          </p15:clr>
        </p15:guide>
        <p15:guide id="14" pos="2396" userDrawn="1">
          <p15:clr>
            <a:srgbClr val="F26B43"/>
          </p15:clr>
        </p15:guide>
        <p15:guide id="15" pos="2484" userDrawn="1">
          <p15:clr>
            <a:srgbClr val="F26B43"/>
          </p15:clr>
        </p15:guide>
        <p15:guide id="16" pos="2834" userDrawn="1">
          <p15:clr>
            <a:srgbClr val="F26B43"/>
          </p15:clr>
        </p15:guide>
        <p15:guide id="17" pos="2926" userDrawn="1">
          <p15:clr>
            <a:srgbClr val="F26B43"/>
          </p15:clr>
        </p15:guide>
        <p15:guide id="18" pos="3272" userDrawn="1">
          <p15:clr>
            <a:srgbClr val="F26B43"/>
          </p15:clr>
        </p15:guide>
        <p15:guide id="19" pos="3362" userDrawn="1">
          <p15:clr>
            <a:srgbClr val="F26B43"/>
          </p15:clr>
        </p15:guide>
        <p15:guide id="20" pos="3710" userDrawn="1">
          <p15:clr>
            <a:srgbClr val="F26B43"/>
          </p15:clr>
        </p15:guide>
        <p15:guide id="21" pos="3802" userDrawn="1">
          <p15:clr>
            <a:srgbClr val="F26B43"/>
          </p15:clr>
        </p15:guide>
        <p15:guide id="22" pos="4150" userDrawn="1">
          <p15:clr>
            <a:srgbClr val="F26B43"/>
          </p15:clr>
        </p15:guide>
        <p15:guide id="23" pos="4240" userDrawn="1">
          <p15:clr>
            <a:srgbClr val="F26B43"/>
          </p15:clr>
        </p15:guide>
        <p15:guide id="24" pos="4588" userDrawn="1">
          <p15:clr>
            <a:srgbClr val="F26B43"/>
          </p15:clr>
        </p15:guide>
        <p15:guide id="25" pos="4680" userDrawn="1">
          <p15:clr>
            <a:srgbClr val="F26B43"/>
          </p15:clr>
        </p15:guide>
        <p15:guide id="26" pos="5028" userDrawn="1">
          <p15:clr>
            <a:srgbClr val="F26B43"/>
          </p15:clr>
        </p15:guide>
        <p15:guide id="27" pos="5118" userDrawn="1">
          <p15:clr>
            <a:srgbClr val="F26B43"/>
          </p15:clr>
        </p15:guide>
        <p15:guide id="28" orient="horz" pos="1586" userDrawn="1">
          <p15:clr>
            <a:srgbClr val="F26B43"/>
          </p15:clr>
        </p15:guide>
        <p15:guide id="29" orient="horz" pos="1872" userDrawn="1">
          <p15:clr>
            <a:srgbClr val="F26B43"/>
          </p15:clr>
        </p15:guide>
        <p15:guide id="30" orient="horz" pos="2158" userDrawn="1">
          <p15:clr>
            <a:srgbClr val="F26B43"/>
          </p15:clr>
        </p15:guide>
        <p15:guide id="31" orient="horz" pos="2446" userDrawn="1">
          <p15:clr>
            <a:srgbClr val="F26B43"/>
          </p15:clr>
        </p15:guide>
        <p15:guide id="32" orient="horz" pos="2732" userDrawn="1">
          <p15:clr>
            <a:srgbClr val="F26B43"/>
          </p15:clr>
        </p15:guide>
        <p15:guide id="33" orient="horz" pos="3018" userDrawn="1">
          <p15:clr>
            <a:srgbClr val="F26B43"/>
          </p15:clr>
        </p15:guide>
        <p15:guide id="34" orient="horz" pos="3306" userDrawn="1">
          <p15:clr>
            <a:srgbClr val="F26B43"/>
          </p15:clr>
        </p15:guide>
        <p15:guide id="35" orient="horz" pos="3592" userDrawn="1">
          <p15:clr>
            <a:srgbClr val="F26B43"/>
          </p15:clr>
        </p15:guide>
        <p15:guide id="36" orient="horz" pos="3880" userDrawn="1">
          <p15:clr>
            <a:srgbClr val="F26B43"/>
          </p15:clr>
        </p15:guide>
        <p15:guide id="37" orient="horz" pos="43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wmf"/><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wmf"/><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490E6862-7019-922A-C95D-0B1EECE288C0}"/>
              </a:ext>
            </a:extLst>
          </p:cNvPr>
          <p:cNvSpPr>
            <a:spLocks noGrp="1"/>
          </p:cNvSpPr>
          <p:nvPr>
            <p:ph type="title"/>
          </p:nvPr>
        </p:nvSpPr>
        <p:spPr>
          <a:xfrm>
            <a:off x="473074" y="2412000"/>
            <a:ext cx="7386655" cy="1107996"/>
          </a:xfrm>
        </p:spPr>
        <p:txBody>
          <a:bodyPr/>
          <a:lstStyle/>
          <a:p>
            <a:r>
              <a:rPr lang="ja-JP" altLang="en-US" sz="3600" dirty="0">
                <a:latin typeface="Yu Gothic UI" panose="020B0500000000000000" pitchFamily="50" charset="-128"/>
                <a:ea typeface="Yu Gothic UI" panose="020B0500000000000000" pitchFamily="50" charset="-128"/>
              </a:rPr>
              <a:t>運用システム先進グループの現状と課題、成長に向けた戦略について</a:t>
            </a:r>
          </a:p>
        </p:txBody>
      </p:sp>
      <p:sp>
        <p:nvSpPr>
          <p:cNvPr id="3" name="テキスト プレースホルダー 2">
            <a:extLst>
              <a:ext uri="{FF2B5EF4-FFF2-40B4-BE49-F238E27FC236}">
                <a16:creationId xmlns:a16="http://schemas.microsoft.com/office/drawing/2014/main" id="{A382BB29-B3A8-5D92-0B86-08D4B5F4FE02}"/>
              </a:ext>
            </a:extLst>
          </p:cNvPr>
          <p:cNvSpPr>
            <a:spLocks noGrp="1"/>
          </p:cNvSpPr>
          <p:nvPr>
            <p:ph type="body" sz="half" idx="2"/>
          </p:nvPr>
        </p:nvSpPr>
        <p:spPr>
          <a:xfrm>
            <a:off x="473075" y="1996989"/>
            <a:ext cx="5643713" cy="424732"/>
          </a:xfrm>
        </p:spPr>
        <p:txBody>
          <a:bodyPr/>
          <a:lstStyle/>
          <a:p>
            <a:r>
              <a:rPr kumimoji="1" lang="ja-JP" altLang="en-US" dirty="0">
                <a:latin typeface="Yu Gothic UI" panose="020B0500000000000000" pitchFamily="50" charset="-128"/>
                <a:ea typeface="Yu Gothic UI" panose="020B0500000000000000" pitchFamily="50" charset="-128"/>
              </a:rPr>
              <a:t>株式会社 日立システムズパワーサービス</a:t>
            </a:r>
          </a:p>
        </p:txBody>
      </p:sp>
      <p:sp>
        <p:nvSpPr>
          <p:cNvPr id="26" name="テキスト プレースホルダー 4">
            <a:extLst>
              <a:ext uri="{FF2B5EF4-FFF2-40B4-BE49-F238E27FC236}">
                <a16:creationId xmlns:a16="http://schemas.microsoft.com/office/drawing/2014/main" id="{AFE4CA04-6299-0040-569C-E9048DD324C2}"/>
              </a:ext>
            </a:extLst>
          </p:cNvPr>
          <p:cNvSpPr txBox="1">
            <a:spLocks/>
          </p:cNvSpPr>
          <p:nvPr/>
        </p:nvSpPr>
        <p:spPr>
          <a:xfrm>
            <a:off x="463550" y="4963021"/>
            <a:ext cx="5426074" cy="1240661"/>
          </a:xfrm>
          <a:prstGeom prst="rect">
            <a:avLst/>
          </a:prstGeom>
        </p:spPr>
        <p:txBody>
          <a:bodyPr wrap="square" anchor="b" anchorCtr="0">
            <a:spAutoFit/>
          </a:bodyPr>
          <a:lstStyle>
            <a:lvl1pPr marL="0" indent="0" algn="l" defTabSz="914400" rtl="0" eaLnBrk="1" latinLnBrk="0" hangingPunct="1">
              <a:lnSpc>
                <a:spcPct val="110000"/>
              </a:lnSpc>
              <a:spcBef>
                <a:spcPts val="600"/>
              </a:spcBef>
              <a:buFont typeface="Yu Gothic UI"/>
              <a:buNone/>
              <a:defRPr sz="900" b="1" kern="1200" baseline="0">
                <a:solidFill>
                  <a:schemeClr val="tx1"/>
                </a:solidFill>
                <a:latin typeface="+mn-lt"/>
                <a:ea typeface="+mn-ea"/>
                <a:cs typeface="+mn-cs"/>
              </a:defRPr>
            </a:lvl1pPr>
            <a:lvl2pPr marL="0" indent="0" algn="l" defTabSz="914400" rtl="0" eaLnBrk="1" latinLnBrk="0" hangingPunct="1">
              <a:lnSpc>
                <a:spcPct val="110000"/>
              </a:lnSpc>
              <a:spcBef>
                <a:spcPts val="0"/>
              </a:spcBef>
              <a:spcAft>
                <a:spcPts val="450"/>
              </a:spcAft>
              <a:buFont typeface="Yu Gothic UI"/>
              <a:buNone/>
              <a:defRPr sz="1350" kern="1200" baseline="0">
                <a:solidFill>
                  <a:schemeClr val="tx1"/>
                </a:solidFill>
                <a:latin typeface="+mn-lt"/>
                <a:ea typeface="+mn-ea"/>
                <a:cs typeface="+mn-cs"/>
              </a:defRPr>
            </a:lvl2pPr>
            <a:lvl3pPr marL="81000" indent="-108000" algn="l" defTabSz="914400" rtl="0" eaLnBrk="1" latinLnBrk="0" hangingPunct="1">
              <a:lnSpc>
                <a:spcPct val="110000"/>
              </a:lnSpc>
              <a:spcBef>
                <a:spcPts val="0"/>
              </a:spcBef>
              <a:buFont typeface="Yu Gothic UI"/>
              <a:buChar char="–"/>
              <a:defRPr sz="900" kern="1200" baseline="0">
                <a:solidFill>
                  <a:schemeClr val="bg1"/>
                </a:solidFill>
                <a:latin typeface="+mn-lt"/>
                <a:ea typeface="+mn-ea"/>
                <a:cs typeface="+mn-cs"/>
              </a:defRPr>
            </a:lvl3pPr>
            <a:lvl4pPr marL="162000" indent="-108000" algn="l" defTabSz="914400" rtl="0" eaLnBrk="1" latinLnBrk="0" hangingPunct="1">
              <a:lnSpc>
                <a:spcPct val="110000"/>
              </a:lnSpc>
              <a:spcBef>
                <a:spcPts val="0"/>
              </a:spcBef>
              <a:buFont typeface="Yu Gothic UI"/>
              <a:buChar char="–"/>
              <a:defRPr sz="900" kern="1200" baseline="0">
                <a:solidFill>
                  <a:schemeClr val="bg1"/>
                </a:solidFill>
                <a:latin typeface="+mn-lt"/>
                <a:ea typeface="+mn-ea"/>
                <a:cs typeface="+mn-cs"/>
              </a:defRPr>
            </a:lvl4pPr>
            <a:lvl5pPr marL="0" indent="0" algn="l" defTabSz="914400" rtl="0" eaLnBrk="1" latinLnBrk="0" hangingPunct="1">
              <a:lnSpc>
                <a:spcPct val="110000"/>
              </a:lnSpc>
              <a:spcBef>
                <a:spcPts val="0"/>
              </a:spcBef>
              <a:buFont typeface="Yu Gothic UI"/>
              <a:buNone/>
              <a:defRPr sz="900" kern="1200" baseline="0">
                <a:solidFill>
                  <a:schemeClr val="bg1"/>
                </a:solidFill>
                <a:latin typeface="+mn-lt"/>
                <a:ea typeface="+mn-ea"/>
                <a:cs typeface="+mn-cs"/>
              </a:defRPr>
            </a:lvl5pPr>
            <a:lvl6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6pPr>
            <a:lvl7pPr marL="216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7pPr>
            <a:lvl8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8pPr>
            <a:lvl9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r>
              <a:rPr lang="en-US" altLang="ja-JP" sz="1600" b="0" dirty="0">
                <a:latin typeface="Yu Gothic UI" panose="020B0500000000000000" pitchFamily="50" charset="-128"/>
                <a:ea typeface="Yu Gothic UI" panose="020B0500000000000000" pitchFamily="50" charset="-128"/>
              </a:rPr>
              <a:t>ICT</a:t>
            </a:r>
            <a:r>
              <a:rPr lang="ja-JP" altLang="en-US" sz="1600" b="0" dirty="0">
                <a:latin typeface="Yu Gothic UI" panose="020B0500000000000000" pitchFamily="50" charset="-128"/>
                <a:ea typeface="Yu Gothic UI" panose="020B0500000000000000" pitchFamily="50" charset="-128"/>
              </a:rPr>
              <a:t>サービス事業部　データセンタ運営本部</a:t>
            </a:r>
            <a:endParaRPr lang="en-US" altLang="ja-JP" sz="1600" b="0" dirty="0">
              <a:latin typeface="Yu Gothic UI" panose="020B0500000000000000" pitchFamily="50" charset="-128"/>
              <a:ea typeface="Yu Gothic UI" panose="020B0500000000000000" pitchFamily="50" charset="-128"/>
            </a:endParaRPr>
          </a:p>
          <a:p>
            <a:r>
              <a:rPr lang="ja-JP" altLang="en-US" sz="1600" b="0" dirty="0">
                <a:latin typeface="Yu Gothic UI" panose="020B0500000000000000" pitchFamily="50" charset="-128"/>
                <a:ea typeface="Yu Gothic UI" panose="020B0500000000000000" pitchFamily="50" charset="-128"/>
              </a:rPr>
              <a:t>システム先進技術部　運用システム先進グループ</a:t>
            </a:r>
            <a:endParaRPr lang="en-US" altLang="ja-JP" sz="1600" b="0" dirty="0">
              <a:latin typeface="Yu Gothic UI" panose="020B0500000000000000" pitchFamily="50" charset="-128"/>
              <a:ea typeface="Yu Gothic UI" panose="020B0500000000000000" pitchFamily="50" charset="-128"/>
            </a:endParaRPr>
          </a:p>
          <a:p>
            <a:r>
              <a:rPr lang="en-GB" altLang="ja-JP" sz="1000" b="0" dirty="0">
                <a:latin typeface="Yu Gothic UI" panose="020B0500000000000000" pitchFamily="50" charset="-128"/>
                <a:ea typeface="Yu Gothic UI" panose="020B0500000000000000" pitchFamily="50" charset="-128"/>
              </a:rPr>
              <a:t> </a:t>
            </a:r>
            <a:br>
              <a:rPr lang="en-GB" altLang="ja-JP" sz="1600" b="0" dirty="0">
                <a:latin typeface="Yu Gothic UI" panose="020B0500000000000000" pitchFamily="50" charset="-128"/>
                <a:ea typeface="Yu Gothic UI" panose="020B0500000000000000" pitchFamily="50" charset="-128"/>
              </a:rPr>
            </a:br>
            <a:r>
              <a:rPr lang="ja-JP" altLang="en-US" sz="1600" b="0" dirty="0">
                <a:latin typeface="Yu Gothic UI" panose="020B0500000000000000" pitchFamily="50" charset="-128"/>
                <a:ea typeface="Yu Gothic UI" panose="020B0500000000000000" pitchFamily="50" charset="-128"/>
              </a:rPr>
              <a:t>尾方哲紀</a:t>
            </a:r>
            <a:endParaRPr lang="en-GB" altLang="ja-JP" sz="1600" b="0" dirty="0">
              <a:solidFill>
                <a:srgbClr val="000000"/>
              </a:solidFill>
              <a:latin typeface="Yu Gothic UI" panose="020B0500000000000000" pitchFamily="50" charset="-128"/>
              <a:ea typeface="Yu Gothic UI" panose="020B0500000000000000" pitchFamily="50" charset="-128"/>
            </a:endParaRPr>
          </a:p>
        </p:txBody>
      </p:sp>
      <p:sp>
        <p:nvSpPr>
          <p:cNvPr id="27" name="テキスト プレースホルダー 5">
            <a:extLst>
              <a:ext uri="{FF2B5EF4-FFF2-40B4-BE49-F238E27FC236}">
                <a16:creationId xmlns:a16="http://schemas.microsoft.com/office/drawing/2014/main" id="{9990A5F7-FC15-3185-BC5F-643C5AC142CD}"/>
              </a:ext>
            </a:extLst>
          </p:cNvPr>
          <p:cNvSpPr txBox="1">
            <a:spLocks/>
          </p:cNvSpPr>
          <p:nvPr/>
        </p:nvSpPr>
        <p:spPr>
          <a:xfrm>
            <a:off x="3248024" y="5748365"/>
            <a:ext cx="2641600" cy="455317"/>
          </a:xfrm>
          <a:prstGeom prst="rect">
            <a:avLst/>
          </a:prstGeom>
        </p:spPr>
        <p:txBody>
          <a:bodyPr wrap="square" anchor="b" anchorCtr="0">
            <a:spAutoFit/>
          </a:bodyPr>
          <a:lstStyle>
            <a:lvl1pPr marL="0" indent="0" algn="l" defTabSz="914400" rtl="0" eaLnBrk="1" latinLnBrk="0" hangingPunct="1">
              <a:lnSpc>
                <a:spcPct val="110000"/>
              </a:lnSpc>
              <a:spcBef>
                <a:spcPts val="600"/>
              </a:spcBef>
              <a:buFont typeface="Yu Gothic UI"/>
              <a:buNone/>
              <a:defRPr sz="900" b="1" kern="1200" baseline="0">
                <a:solidFill>
                  <a:schemeClr val="tx1"/>
                </a:solidFill>
                <a:latin typeface="+mn-lt"/>
                <a:ea typeface="+mn-ea"/>
                <a:cs typeface="+mn-cs"/>
              </a:defRPr>
            </a:lvl1pPr>
            <a:lvl2pPr marL="0" indent="0" algn="l" defTabSz="914400" rtl="0" eaLnBrk="1" latinLnBrk="0" hangingPunct="1">
              <a:lnSpc>
                <a:spcPct val="110000"/>
              </a:lnSpc>
              <a:spcBef>
                <a:spcPts val="0"/>
              </a:spcBef>
              <a:spcAft>
                <a:spcPts val="450"/>
              </a:spcAft>
              <a:buFont typeface="Yu Gothic UI"/>
              <a:buNone/>
              <a:defRPr sz="1350" kern="1200" baseline="0">
                <a:solidFill>
                  <a:schemeClr val="tx1"/>
                </a:solidFill>
                <a:latin typeface="+mn-lt"/>
                <a:ea typeface="+mn-ea"/>
                <a:cs typeface="+mn-cs"/>
              </a:defRPr>
            </a:lvl2pPr>
            <a:lvl3pPr marL="81000" indent="-108000" algn="l" defTabSz="914400" rtl="0" eaLnBrk="1" latinLnBrk="0" hangingPunct="1">
              <a:lnSpc>
                <a:spcPct val="110000"/>
              </a:lnSpc>
              <a:spcBef>
                <a:spcPts val="0"/>
              </a:spcBef>
              <a:buFont typeface="Yu Gothic UI"/>
              <a:buChar char="–"/>
              <a:defRPr sz="900" kern="1200" baseline="0">
                <a:solidFill>
                  <a:schemeClr val="bg1"/>
                </a:solidFill>
                <a:latin typeface="+mn-lt"/>
                <a:ea typeface="+mn-ea"/>
                <a:cs typeface="+mn-cs"/>
              </a:defRPr>
            </a:lvl3pPr>
            <a:lvl4pPr marL="162000" indent="-108000" algn="l" defTabSz="914400" rtl="0" eaLnBrk="1" latinLnBrk="0" hangingPunct="1">
              <a:lnSpc>
                <a:spcPct val="110000"/>
              </a:lnSpc>
              <a:spcBef>
                <a:spcPts val="0"/>
              </a:spcBef>
              <a:buFont typeface="Yu Gothic UI"/>
              <a:buChar char="–"/>
              <a:defRPr sz="900" kern="1200" baseline="0">
                <a:solidFill>
                  <a:schemeClr val="bg1"/>
                </a:solidFill>
                <a:latin typeface="+mn-lt"/>
                <a:ea typeface="+mn-ea"/>
                <a:cs typeface="+mn-cs"/>
              </a:defRPr>
            </a:lvl4pPr>
            <a:lvl5pPr marL="0" indent="0" algn="l" defTabSz="914400" rtl="0" eaLnBrk="1" latinLnBrk="0" hangingPunct="1">
              <a:lnSpc>
                <a:spcPct val="110000"/>
              </a:lnSpc>
              <a:spcBef>
                <a:spcPts val="0"/>
              </a:spcBef>
              <a:buFont typeface="Yu Gothic UI"/>
              <a:buNone/>
              <a:defRPr sz="900" kern="1200" baseline="0">
                <a:solidFill>
                  <a:schemeClr val="bg1"/>
                </a:solidFill>
                <a:latin typeface="+mn-lt"/>
                <a:ea typeface="+mn-ea"/>
                <a:cs typeface="+mn-cs"/>
              </a:defRPr>
            </a:lvl5pPr>
            <a:lvl6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6pPr>
            <a:lvl7pPr marL="216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7pPr>
            <a:lvl8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8pPr>
            <a:lvl9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r>
              <a:rPr lang="en-GB" altLang="ja-JP" dirty="0">
                <a:solidFill>
                  <a:srgbClr val="000000"/>
                </a:solidFill>
                <a:latin typeface="Yu Gothic UI" panose="020B0500000000000000" pitchFamily="50" charset="-128"/>
                <a:ea typeface="Yu Gothic UI" panose="020B0500000000000000" pitchFamily="50" charset="-128"/>
              </a:rPr>
              <a:t>Date</a:t>
            </a:r>
          </a:p>
          <a:p>
            <a:pPr lvl="1"/>
            <a:r>
              <a:rPr lang="en-GB" altLang="ja-JP" dirty="0">
                <a:solidFill>
                  <a:srgbClr val="000000"/>
                </a:solidFill>
                <a:latin typeface="Yu Gothic UI" panose="020B0500000000000000" pitchFamily="50" charset="-128"/>
                <a:ea typeface="Yu Gothic UI" panose="020B0500000000000000" pitchFamily="50" charset="-128"/>
              </a:rPr>
              <a:t>2026/1/22</a:t>
            </a:r>
          </a:p>
        </p:txBody>
      </p:sp>
    </p:spTree>
    <p:extLst>
      <p:ext uri="{BB962C8B-B14F-4D97-AF65-F5344CB8AC3E}">
        <p14:creationId xmlns:p14="http://schemas.microsoft.com/office/powerpoint/2010/main" val="1147794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88A0A-2A80-64E0-4035-99C6B60D7928}"/>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72931295-8F59-916A-E8C6-85AD8D51E7E4}"/>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FD3A18D1-7643-3F93-9A42-B416BC10774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5" name="テキスト ボックス 14">
            <a:extLst>
              <a:ext uri="{FF2B5EF4-FFF2-40B4-BE49-F238E27FC236}">
                <a16:creationId xmlns:a16="http://schemas.microsoft.com/office/drawing/2014/main" id="{007A0D6A-DDDE-48DB-3FF0-EEE8E5A99BA4}"/>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rPr>
              <a:t>安定的な収入を財源に</a:t>
            </a:r>
            <a:r>
              <a:rPr kumimoji="1" lang="ja-JP" altLang="en-US" sz="2400" dirty="0">
                <a:solidFill>
                  <a:srgbClr val="FF0000"/>
                </a:solidFill>
                <a:latin typeface="+mj-lt"/>
                <a:ea typeface="+mj-ea"/>
              </a:rPr>
              <a:t>人員の拡充を実施</a:t>
            </a:r>
            <a:endParaRPr kumimoji="1" lang="en-US" altLang="ja-JP" sz="2400" dirty="0">
              <a:solidFill>
                <a:srgbClr val="FF0000"/>
              </a:solidFill>
              <a:latin typeface="+mj-lt"/>
              <a:ea typeface="+mj-ea"/>
            </a:endParaRPr>
          </a:p>
        </p:txBody>
      </p:sp>
      <p:sp>
        <p:nvSpPr>
          <p:cNvPr id="36" name="テキスト プレースホルダー 4">
            <a:extLst>
              <a:ext uri="{FF2B5EF4-FFF2-40B4-BE49-F238E27FC236}">
                <a16:creationId xmlns:a16="http://schemas.microsoft.com/office/drawing/2014/main" id="{43B7715F-A147-C1E5-796C-7A4213611817}"/>
              </a:ext>
            </a:extLst>
          </p:cNvPr>
          <p:cNvSpPr>
            <a:spLocks noGrp="1"/>
          </p:cNvSpPr>
          <p:nvPr>
            <p:ph type="body" sz="half" idx="2"/>
          </p:nvPr>
        </p:nvSpPr>
        <p:spPr>
          <a:xfrm>
            <a:off x="463550" y="260617"/>
            <a:ext cx="4339456" cy="373115"/>
          </a:xfrm>
        </p:spPr>
        <p:txBody>
          <a:bodyPr/>
          <a:lstStyle/>
          <a:p>
            <a:r>
              <a:rPr kumimoji="1" lang="ja-JP" altLang="en-US" sz="1800" dirty="0">
                <a:latin typeface="Yu Gothic UI" panose="020B0500000000000000" pitchFamily="50" charset="-128"/>
                <a:ea typeface="Yu Gothic UI" panose="020B0500000000000000" pitchFamily="50" charset="-128"/>
              </a:rPr>
              <a:t>５．今後の発展計画</a:t>
            </a:r>
            <a:endParaRPr kumimoji="1" lang="en-US" altLang="ja-JP" sz="1800" dirty="0">
              <a:latin typeface="Yu Gothic UI" panose="020B0500000000000000" pitchFamily="50" charset="-128"/>
              <a:ea typeface="Yu Gothic UI" panose="020B0500000000000000" pitchFamily="50" charset="-128"/>
            </a:endParaRPr>
          </a:p>
        </p:txBody>
      </p:sp>
      <p:sp>
        <p:nvSpPr>
          <p:cNvPr id="6" name="フローチャート: 代替処理 5">
            <a:extLst>
              <a:ext uri="{FF2B5EF4-FFF2-40B4-BE49-F238E27FC236}">
                <a16:creationId xmlns:a16="http://schemas.microsoft.com/office/drawing/2014/main" id="{9F24EFD5-ECB0-68D3-8E67-8C95C7CFF952}"/>
              </a:ext>
            </a:extLst>
          </p:cNvPr>
          <p:cNvSpPr/>
          <p:nvPr/>
        </p:nvSpPr>
        <p:spPr>
          <a:xfrm>
            <a:off x="2588921" y="1559490"/>
            <a:ext cx="1835497"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派遣採用による業務負荷軽減</a:t>
            </a:r>
            <a:endParaRPr kumimoji="1" lang="ja-JP" altLang="en-US" dirty="0"/>
          </a:p>
        </p:txBody>
      </p:sp>
      <p:sp>
        <p:nvSpPr>
          <p:cNvPr id="7" name="フローチャート: 代替処理 6">
            <a:extLst>
              <a:ext uri="{FF2B5EF4-FFF2-40B4-BE49-F238E27FC236}">
                <a16:creationId xmlns:a16="http://schemas.microsoft.com/office/drawing/2014/main" id="{7F9BFAF9-A703-36BE-951E-1FBCBC0DEFE3}"/>
              </a:ext>
            </a:extLst>
          </p:cNvPr>
          <p:cNvSpPr/>
          <p:nvPr/>
        </p:nvSpPr>
        <p:spPr>
          <a:xfrm>
            <a:off x="2588918" y="2679722"/>
            <a:ext cx="1835497"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914400" fontAlgn="base">
              <a:spcBef>
                <a:spcPct val="0"/>
              </a:spcBef>
              <a:spcAft>
                <a:spcPct val="0"/>
              </a:spcAft>
              <a:defRPr/>
            </a:pPr>
            <a:r>
              <a:rPr kumimoji="1" lang="ja-JP" altLang="en-US" dirty="0">
                <a:solidFill>
                  <a:srgbClr val="FF0000"/>
                </a:solidFill>
              </a:rPr>
              <a:t>若手教育の実施</a:t>
            </a:r>
            <a:endParaRPr kumimoji="1" lang="en-US" altLang="ja-JP" dirty="0">
              <a:solidFill>
                <a:srgbClr val="FF0000"/>
              </a:solidFill>
            </a:endParaRPr>
          </a:p>
          <a:p>
            <a:pPr lvl="0" algn="ctr" defTabSz="914400" fontAlgn="base">
              <a:spcBef>
                <a:spcPct val="0"/>
              </a:spcBef>
              <a:spcAft>
                <a:spcPct val="0"/>
              </a:spcAft>
              <a:defRPr/>
            </a:pPr>
            <a:r>
              <a:rPr kumimoji="1" lang="ja-JP" altLang="en-US" dirty="0">
                <a:solidFill>
                  <a:srgbClr val="FF0000"/>
                </a:solidFill>
              </a:rPr>
              <a:t>スキル継承</a:t>
            </a:r>
            <a:endParaRPr kumimoji="1" lang="en-US" altLang="ja-JP" dirty="0">
              <a:solidFill>
                <a:srgbClr val="FF0000"/>
              </a:solidFill>
            </a:endParaRPr>
          </a:p>
        </p:txBody>
      </p:sp>
      <p:sp>
        <p:nvSpPr>
          <p:cNvPr id="8" name="フローチャート: 代替処理 7">
            <a:extLst>
              <a:ext uri="{FF2B5EF4-FFF2-40B4-BE49-F238E27FC236}">
                <a16:creationId xmlns:a16="http://schemas.microsoft.com/office/drawing/2014/main" id="{50007419-3860-AC19-4C85-953B4EBF3DB6}"/>
              </a:ext>
            </a:extLst>
          </p:cNvPr>
          <p:cNvSpPr/>
          <p:nvPr/>
        </p:nvSpPr>
        <p:spPr>
          <a:xfrm>
            <a:off x="2588917" y="3615289"/>
            <a:ext cx="1835497" cy="736598"/>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914400" fontAlgn="base">
              <a:spcBef>
                <a:spcPct val="0"/>
              </a:spcBef>
              <a:spcAft>
                <a:spcPct val="0"/>
              </a:spcAft>
              <a:defRPr/>
            </a:pPr>
            <a:r>
              <a:rPr kumimoji="1" lang="ja-JP" altLang="en-US" dirty="0">
                <a:solidFill>
                  <a:srgbClr val="FF0000"/>
                </a:solidFill>
              </a:rPr>
              <a:t>派遣の社員化</a:t>
            </a:r>
            <a:endParaRPr kumimoji="1" lang="en-US" altLang="ja-JP" dirty="0">
              <a:solidFill>
                <a:srgbClr val="FF0000"/>
              </a:solidFill>
            </a:endParaRPr>
          </a:p>
        </p:txBody>
      </p:sp>
      <p:sp>
        <p:nvSpPr>
          <p:cNvPr id="9" name="フローチャート: 代替処理 8">
            <a:extLst>
              <a:ext uri="{FF2B5EF4-FFF2-40B4-BE49-F238E27FC236}">
                <a16:creationId xmlns:a16="http://schemas.microsoft.com/office/drawing/2014/main" id="{E9EDBDA1-A9E8-F698-B7D3-8431774AEAF6}"/>
              </a:ext>
            </a:extLst>
          </p:cNvPr>
          <p:cNvSpPr/>
          <p:nvPr/>
        </p:nvSpPr>
        <p:spPr>
          <a:xfrm>
            <a:off x="4636967" y="1566386"/>
            <a:ext cx="1835497"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育成余力の創出</a:t>
            </a:r>
            <a:endParaRPr kumimoji="1" lang="ja-JP" altLang="en-US" dirty="0"/>
          </a:p>
        </p:txBody>
      </p:sp>
      <p:sp>
        <p:nvSpPr>
          <p:cNvPr id="10" name="フローチャート: 代替処理 9">
            <a:extLst>
              <a:ext uri="{FF2B5EF4-FFF2-40B4-BE49-F238E27FC236}">
                <a16:creationId xmlns:a16="http://schemas.microsoft.com/office/drawing/2014/main" id="{25941740-08A6-43CA-3F02-6C42528E3417}"/>
              </a:ext>
            </a:extLst>
          </p:cNvPr>
          <p:cNvSpPr/>
          <p:nvPr/>
        </p:nvSpPr>
        <p:spPr>
          <a:xfrm>
            <a:off x="4636968" y="2679722"/>
            <a:ext cx="1835497"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指導力の強化</a:t>
            </a:r>
            <a:endParaRPr kumimoji="1" lang="ja-JP" altLang="en-US" dirty="0"/>
          </a:p>
        </p:txBody>
      </p:sp>
      <p:sp>
        <p:nvSpPr>
          <p:cNvPr id="11" name="フローチャート: 代替処理 10">
            <a:extLst>
              <a:ext uri="{FF2B5EF4-FFF2-40B4-BE49-F238E27FC236}">
                <a16:creationId xmlns:a16="http://schemas.microsoft.com/office/drawing/2014/main" id="{79174C51-7C87-C361-5BC3-FBA8064BFE0A}"/>
              </a:ext>
            </a:extLst>
          </p:cNvPr>
          <p:cNvSpPr/>
          <p:nvPr/>
        </p:nvSpPr>
        <p:spPr>
          <a:xfrm>
            <a:off x="4636966" y="3615288"/>
            <a:ext cx="1835497"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中堅層の確保</a:t>
            </a:r>
            <a:endParaRPr kumimoji="1" lang="ja-JP" altLang="en-US" dirty="0"/>
          </a:p>
        </p:txBody>
      </p:sp>
      <p:sp>
        <p:nvSpPr>
          <p:cNvPr id="12" name="フローチャート: 代替処理 11">
            <a:extLst>
              <a:ext uri="{FF2B5EF4-FFF2-40B4-BE49-F238E27FC236}">
                <a16:creationId xmlns:a16="http://schemas.microsoft.com/office/drawing/2014/main" id="{136CC716-9E49-400C-86E2-7FAB34A63770}"/>
              </a:ext>
            </a:extLst>
          </p:cNvPr>
          <p:cNvSpPr/>
          <p:nvPr/>
        </p:nvSpPr>
        <p:spPr>
          <a:xfrm>
            <a:off x="1762113" y="4984255"/>
            <a:ext cx="5866354"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グループ課題の解消、組織の成長</a:t>
            </a:r>
            <a:endParaRPr kumimoji="1" lang="ja-JP" altLang="en-US" dirty="0"/>
          </a:p>
        </p:txBody>
      </p:sp>
      <p:sp>
        <p:nvSpPr>
          <p:cNvPr id="13" name="矢印: 下 12">
            <a:extLst>
              <a:ext uri="{FF2B5EF4-FFF2-40B4-BE49-F238E27FC236}">
                <a16:creationId xmlns:a16="http://schemas.microsoft.com/office/drawing/2014/main" id="{045A4988-2711-9BA5-1539-57ED891C3F34}"/>
              </a:ext>
            </a:extLst>
          </p:cNvPr>
          <p:cNvSpPr/>
          <p:nvPr/>
        </p:nvSpPr>
        <p:spPr>
          <a:xfrm>
            <a:off x="3413090" y="4615956"/>
            <a:ext cx="2235200" cy="1185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6E7AA9B9-7244-E723-42C5-68DE111ED7C9}"/>
              </a:ext>
            </a:extLst>
          </p:cNvPr>
          <p:cNvCxnSpPr>
            <a:cxnSpLocks/>
            <a:stCxn id="6" idx="3"/>
            <a:endCxn id="9" idx="1"/>
          </p:cNvCxnSpPr>
          <p:nvPr/>
        </p:nvCxnSpPr>
        <p:spPr>
          <a:xfrm>
            <a:off x="4424418" y="1927790"/>
            <a:ext cx="212549" cy="6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線コネクタ 17">
            <a:extLst>
              <a:ext uri="{FF2B5EF4-FFF2-40B4-BE49-F238E27FC236}">
                <a16:creationId xmlns:a16="http://schemas.microsoft.com/office/drawing/2014/main" id="{4AB84034-D30E-2EC8-763E-1B2152B99715}"/>
              </a:ext>
            </a:extLst>
          </p:cNvPr>
          <p:cNvCxnSpPr>
            <a:cxnSpLocks/>
          </p:cNvCxnSpPr>
          <p:nvPr/>
        </p:nvCxnSpPr>
        <p:spPr>
          <a:xfrm>
            <a:off x="4424415" y="2863356"/>
            <a:ext cx="2125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86AE5047-C738-E34F-981F-84C440BACD73}"/>
              </a:ext>
            </a:extLst>
          </p:cNvPr>
          <p:cNvCxnSpPr>
            <a:cxnSpLocks/>
            <a:stCxn id="8" idx="3"/>
            <a:endCxn id="11" idx="1"/>
          </p:cNvCxnSpPr>
          <p:nvPr/>
        </p:nvCxnSpPr>
        <p:spPr>
          <a:xfrm>
            <a:off x="4424414" y="3983588"/>
            <a:ext cx="212552"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E6B968EB-D12F-CB77-2E9B-4825C3A07BC1}"/>
              </a:ext>
            </a:extLst>
          </p:cNvPr>
          <p:cNvSpPr txBox="1"/>
          <p:nvPr/>
        </p:nvSpPr>
        <p:spPr>
          <a:xfrm>
            <a:off x="1455701" y="1743124"/>
            <a:ext cx="919691" cy="369332"/>
          </a:xfrm>
          <a:prstGeom prst="rect">
            <a:avLst/>
          </a:prstGeom>
          <a:noFill/>
        </p:spPr>
        <p:txBody>
          <a:bodyPr wrap="square" rtlCol="0">
            <a:spAutoFit/>
          </a:bodyPr>
          <a:lstStyle/>
          <a:p>
            <a:r>
              <a:rPr kumimoji="1" lang="en-US" altLang="ja-JP" dirty="0"/>
              <a:t>Step1</a:t>
            </a:r>
            <a:endParaRPr kumimoji="1" lang="ja-JP" altLang="en-US" dirty="0"/>
          </a:p>
        </p:txBody>
      </p:sp>
      <p:sp>
        <p:nvSpPr>
          <p:cNvPr id="25" name="テキスト ボックス 24">
            <a:extLst>
              <a:ext uri="{FF2B5EF4-FFF2-40B4-BE49-F238E27FC236}">
                <a16:creationId xmlns:a16="http://schemas.microsoft.com/office/drawing/2014/main" id="{01D3A0C4-1795-A4D6-C67D-7056F1361DE1}"/>
              </a:ext>
            </a:extLst>
          </p:cNvPr>
          <p:cNvSpPr txBox="1"/>
          <p:nvPr/>
        </p:nvSpPr>
        <p:spPr>
          <a:xfrm>
            <a:off x="1455701" y="3320865"/>
            <a:ext cx="919691" cy="369332"/>
          </a:xfrm>
          <a:prstGeom prst="rect">
            <a:avLst/>
          </a:prstGeom>
          <a:noFill/>
        </p:spPr>
        <p:txBody>
          <a:bodyPr wrap="square" rtlCol="0">
            <a:spAutoFit/>
          </a:bodyPr>
          <a:lstStyle/>
          <a:p>
            <a:r>
              <a:rPr kumimoji="1" lang="en-US" altLang="ja-JP" dirty="0"/>
              <a:t>Step2</a:t>
            </a:r>
            <a:endParaRPr kumimoji="1" lang="ja-JP" altLang="en-US" dirty="0"/>
          </a:p>
        </p:txBody>
      </p:sp>
    </p:spTree>
    <p:extLst>
      <p:ext uri="{BB962C8B-B14F-4D97-AF65-F5344CB8AC3E}">
        <p14:creationId xmlns:p14="http://schemas.microsoft.com/office/powerpoint/2010/main" val="405255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FDD22-E276-D2FA-9C05-817EFDDCA5B2}"/>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E20D3E79-E1B5-5C17-D614-B937CB61FC4B}"/>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CD54FEFF-B487-A8D7-718F-7F3FF5FB5A78}"/>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36" name="テキスト プレースホルダー 4">
            <a:extLst>
              <a:ext uri="{FF2B5EF4-FFF2-40B4-BE49-F238E27FC236}">
                <a16:creationId xmlns:a16="http://schemas.microsoft.com/office/drawing/2014/main" id="{021F5B96-63DF-16E3-62EE-98290E17F4FD}"/>
              </a:ext>
            </a:extLst>
          </p:cNvPr>
          <p:cNvSpPr>
            <a:spLocks noGrp="1"/>
          </p:cNvSpPr>
          <p:nvPr>
            <p:ph type="body" sz="half" idx="2"/>
          </p:nvPr>
        </p:nvSpPr>
        <p:spPr>
          <a:xfrm>
            <a:off x="463550" y="260617"/>
            <a:ext cx="4339456" cy="373115"/>
          </a:xfrm>
        </p:spPr>
        <p:txBody>
          <a:bodyPr/>
          <a:lstStyle/>
          <a:p>
            <a:r>
              <a:rPr kumimoji="1" lang="ja-JP" altLang="en-US" sz="1800" dirty="0">
                <a:latin typeface="Yu Gothic UI" panose="020B0500000000000000" pitchFamily="50" charset="-128"/>
                <a:ea typeface="Yu Gothic UI" panose="020B0500000000000000" pitchFamily="50" charset="-128"/>
              </a:rPr>
              <a:t>５．今後の発展計画</a:t>
            </a:r>
            <a:endParaRPr kumimoji="1" lang="en-US" altLang="ja-JP" sz="1800" dirty="0">
              <a:latin typeface="Yu Gothic UI" panose="020B0500000000000000" pitchFamily="50" charset="-128"/>
              <a:ea typeface="Yu Gothic UI" panose="020B0500000000000000" pitchFamily="50" charset="-128"/>
            </a:endParaRPr>
          </a:p>
        </p:txBody>
      </p:sp>
      <p:sp>
        <p:nvSpPr>
          <p:cNvPr id="2" name="テキスト ボックス 1">
            <a:extLst>
              <a:ext uri="{FF2B5EF4-FFF2-40B4-BE49-F238E27FC236}">
                <a16:creationId xmlns:a16="http://schemas.microsoft.com/office/drawing/2014/main" id="{CCDE4332-3A75-760A-726E-181AD58F5B09}"/>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rPr>
              <a:t>振り返りと今後の目標</a:t>
            </a:r>
            <a:endParaRPr kumimoji="1" lang="en-US" altLang="ja-JP" sz="2400" dirty="0">
              <a:solidFill>
                <a:srgbClr val="FF0000"/>
              </a:solidFill>
              <a:latin typeface="+mj-lt"/>
              <a:ea typeface="+mj-ea"/>
            </a:endParaRPr>
          </a:p>
        </p:txBody>
      </p:sp>
    </p:spTree>
    <p:extLst>
      <p:ext uri="{BB962C8B-B14F-4D97-AF65-F5344CB8AC3E}">
        <p14:creationId xmlns:p14="http://schemas.microsoft.com/office/powerpoint/2010/main" val="2378212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388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6000" r="-27000" b="-66000"/>
          </a:stretch>
        </a:blipFill>
        <a:effectLst/>
      </p:bgPr>
    </p:bg>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9BE1B0A-5AED-F5E2-0430-52094346A0FD}"/>
              </a:ext>
            </a:extLst>
          </p:cNvPr>
          <p:cNvSpPr>
            <a:spLocks noGrp="1"/>
          </p:cNvSpPr>
          <p:nvPr>
            <p:ph type="title"/>
          </p:nvPr>
        </p:nvSpPr>
        <p:spPr/>
        <p:txBody>
          <a:bodyPr/>
          <a:lstStyle/>
          <a:p>
            <a:r>
              <a:rPr lang="ja-JP" altLang="en-US" dirty="0">
                <a:latin typeface="Yu Gothic UI" panose="020B0500000000000000" pitchFamily="50" charset="-128"/>
                <a:ea typeface="Yu Gothic UI" panose="020B0500000000000000" pitchFamily="50" charset="-128"/>
              </a:rPr>
              <a:t>目次</a:t>
            </a:r>
          </a:p>
        </p:txBody>
      </p:sp>
      <p:sp>
        <p:nvSpPr>
          <p:cNvPr id="4" name="スライド番号プレースホルダー 3">
            <a:extLst>
              <a:ext uri="{FF2B5EF4-FFF2-40B4-BE49-F238E27FC236}">
                <a16:creationId xmlns:a16="http://schemas.microsoft.com/office/drawing/2014/main" id="{90BAB131-0982-5B61-36F2-21CD73CF2794}"/>
              </a:ext>
            </a:extLst>
          </p:cNvPr>
          <p:cNvSpPr>
            <a:spLocks noGrp="1"/>
          </p:cNvSpPr>
          <p:nvPr>
            <p:ph type="sldNum" sz="quarter" idx="18"/>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Yu Gothic UI" panose="020B0500000000000000" pitchFamily="50" charset="-128"/>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en-GB" sz="800" b="1" i="0" u="none" strike="noStrike" kern="1200" cap="none" spc="0" normalizeH="0" baseline="0" noProof="0" dirty="0">
              <a:ln>
                <a:noFill/>
              </a:ln>
              <a:solidFill>
                <a:prstClr val="black"/>
              </a:solidFill>
              <a:effectLst/>
              <a:uLnTx/>
              <a:uFillTx/>
              <a:latin typeface="Yu Gothic UI" panose="020B0500000000000000" pitchFamily="50" charset="-128"/>
              <a:ea typeface="Yu Gothic UI" panose="020B0500000000000000" pitchFamily="50" charset="-128"/>
            </a:endParaRPr>
          </a:p>
        </p:txBody>
      </p:sp>
      <p:sp>
        <p:nvSpPr>
          <p:cNvPr id="9" name="Title 11">
            <a:extLst>
              <a:ext uri="{FF2B5EF4-FFF2-40B4-BE49-F238E27FC236}">
                <a16:creationId xmlns:a16="http://schemas.microsoft.com/office/drawing/2014/main" id="{963681C1-6DFA-589F-6A09-12F744BD8F08}"/>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2" name="テキスト プレースホルダー 1">
            <a:extLst>
              <a:ext uri="{FF2B5EF4-FFF2-40B4-BE49-F238E27FC236}">
                <a16:creationId xmlns:a16="http://schemas.microsoft.com/office/drawing/2014/main" id="{F2C9E353-F753-B396-6BA5-A184013B5812}"/>
              </a:ext>
            </a:extLst>
          </p:cNvPr>
          <p:cNvSpPr txBox="1">
            <a:spLocks/>
          </p:cNvSpPr>
          <p:nvPr/>
        </p:nvSpPr>
        <p:spPr>
          <a:xfrm>
            <a:off x="766165" y="2236885"/>
            <a:ext cx="5634635" cy="2930337"/>
          </a:xfrm>
          <a:prstGeom prst="rect">
            <a:avLst/>
          </a:prstGeom>
          <a:ln>
            <a:noFill/>
          </a:ln>
        </p:spPr>
        <p:txBody>
          <a:bodyPr/>
          <a:lstStyle>
            <a:lvl1pPr marL="108000" indent="-108000" algn="l" defTabSz="914400" rtl="0" eaLnBrk="1" latinLnBrk="0" hangingPunct="1">
              <a:lnSpc>
                <a:spcPct val="110000"/>
              </a:lnSpc>
              <a:spcBef>
                <a:spcPts val="600"/>
              </a:spcBef>
              <a:buFont typeface="Yu Gothic UI"/>
              <a:buChar char="–"/>
              <a:defRPr sz="1000" kern="1200" baseline="0">
                <a:solidFill>
                  <a:schemeClr val="tx1"/>
                </a:solidFill>
                <a:latin typeface="+mn-lt"/>
                <a:ea typeface="+mn-ea"/>
                <a:cs typeface="+mn-cs"/>
              </a:defRPr>
            </a:lvl1pPr>
            <a:lvl2pPr marL="108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2pPr>
            <a:lvl3pPr marL="216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3pPr>
            <a:lvl4pPr marL="324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4pPr>
            <a:lvl5pPr marL="0" indent="0" algn="l" defTabSz="914400" rtl="0" eaLnBrk="1" latinLnBrk="0" hangingPunct="1">
              <a:lnSpc>
                <a:spcPct val="110000"/>
              </a:lnSpc>
              <a:spcBef>
                <a:spcPts val="0"/>
              </a:spcBef>
              <a:buFont typeface="Yu Gothic UI"/>
              <a:buNone/>
              <a:defRPr sz="1000" kern="1200" baseline="0">
                <a:solidFill>
                  <a:schemeClr val="tx1"/>
                </a:solidFill>
                <a:latin typeface="+mn-lt"/>
                <a:ea typeface="+mn-ea"/>
                <a:cs typeface="+mn-cs"/>
              </a:defRPr>
            </a:lvl5pPr>
            <a:lvl6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6pPr>
            <a:lvl7pPr marL="216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7pPr>
            <a:lvl8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8pPr>
            <a:lvl9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457200" indent="-457200">
              <a:buAutoNum type="arabicPeriod"/>
            </a:pPr>
            <a:r>
              <a:rPr kumimoji="1" lang="ja-JP" altLang="en-US" sz="2400" b="1" dirty="0">
                <a:latin typeface="Yu Gothic UI" panose="020B0500000000000000" pitchFamily="50" charset="-128"/>
                <a:ea typeface="Yu Gothic UI" panose="020B0500000000000000" pitchFamily="50" charset="-128"/>
              </a:rPr>
              <a:t>グループ概要</a:t>
            </a:r>
            <a:endParaRPr kumimoji="1" lang="en-US" altLang="ja-JP" sz="2400" b="1" dirty="0">
              <a:latin typeface="Yu Gothic UI" panose="020B0500000000000000" pitchFamily="50" charset="-128"/>
              <a:ea typeface="Yu Gothic UI" panose="020B0500000000000000" pitchFamily="50" charset="-128"/>
            </a:endParaRPr>
          </a:p>
          <a:p>
            <a:pPr marL="457200" indent="-457200">
              <a:buAutoNum type="arabicPeriod"/>
            </a:pPr>
            <a:r>
              <a:rPr kumimoji="1" lang="ja-JP" altLang="en-US" sz="2400" b="1" dirty="0">
                <a:latin typeface="Yu Gothic UI" panose="020B0500000000000000" pitchFamily="50" charset="-128"/>
                <a:ea typeface="Yu Gothic UI" panose="020B0500000000000000" pitchFamily="50" charset="-128"/>
              </a:rPr>
              <a:t>課題</a:t>
            </a:r>
            <a:endParaRPr kumimoji="1" lang="en-US" altLang="ja-JP" sz="2400" b="1" dirty="0">
              <a:latin typeface="Yu Gothic UI" panose="020B0500000000000000" pitchFamily="50" charset="-128"/>
              <a:ea typeface="Yu Gothic UI" panose="020B0500000000000000" pitchFamily="50" charset="-128"/>
            </a:endParaRPr>
          </a:p>
          <a:p>
            <a:pPr marL="457200" indent="-457200">
              <a:buAutoNum type="arabicPeriod"/>
            </a:pPr>
            <a:r>
              <a:rPr kumimoji="1" lang="ja-JP" altLang="en-US" sz="2400" b="1" dirty="0">
                <a:latin typeface="Yu Gothic UI" panose="020B0500000000000000" pitchFamily="50" charset="-128"/>
                <a:ea typeface="Yu Gothic UI" panose="020B0500000000000000" pitchFamily="50" charset="-128"/>
              </a:rPr>
              <a:t>担当案件の概要</a:t>
            </a:r>
            <a:endParaRPr kumimoji="1" lang="en-US" altLang="ja-JP" sz="2400" b="1" dirty="0">
              <a:latin typeface="Yu Gothic UI" panose="020B0500000000000000" pitchFamily="50" charset="-128"/>
              <a:ea typeface="Yu Gothic UI" panose="020B0500000000000000" pitchFamily="50" charset="-128"/>
            </a:endParaRPr>
          </a:p>
          <a:p>
            <a:pPr marL="457200" indent="-457200">
              <a:buAutoNum type="arabicPeriod"/>
            </a:pPr>
            <a:r>
              <a:rPr kumimoji="1" lang="ja-JP" altLang="en-US" sz="2400" b="1" dirty="0">
                <a:latin typeface="Yu Gothic UI" panose="020B0500000000000000" pitchFamily="50" charset="-128"/>
                <a:ea typeface="Yu Gothic UI" panose="020B0500000000000000" pitchFamily="50" charset="-128"/>
              </a:rPr>
              <a:t>売り上げの推移</a:t>
            </a:r>
            <a:endParaRPr kumimoji="1" lang="en-US" altLang="ja-JP" sz="2400" b="1" dirty="0">
              <a:latin typeface="Yu Gothic UI" panose="020B0500000000000000" pitchFamily="50" charset="-128"/>
              <a:ea typeface="Yu Gothic UI" panose="020B0500000000000000" pitchFamily="50" charset="-128"/>
            </a:endParaRPr>
          </a:p>
          <a:p>
            <a:pPr marL="457200" indent="-457200">
              <a:buAutoNum type="arabicPeriod"/>
            </a:pPr>
            <a:r>
              <a:rPr kumimoji="1" lang="ja-JP" altLang="en-US" sz="2400" b="1" dirty="0">
                <a:latin typeface="Yu Gothic UI" panose="020B0500000000000000" pitchFamily="50" charset="-128"/>
                <a:ea typeface="Yu Gothic UI" panose="020B0500000000000000" pitchFamily="50" charset="-128"/>
              </a:rPr>
              <a:t>今後の発展計画</a:t>
            </a:r>
            <a:endParaRPr kumimoji="1" lang="en-US" altLang="ja-JP" sz="2400" b="1"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1464773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5D432-E8B8-A9D4-AA57-38BAEFE215CE}"/>
            </a:ext>
          </a:extLst>
        </p:cNvPr>
        <p:cNvGrpSpPr/>
        <p:nvPr/>
      </p:nvGrpSpPr>
      <p:grpSpPr>
        <a:xfrm>
          <a:off x="0" y="0"/>
          <a:ext cx="0" cy="0"/>
          <a:chOff x="0" y="0"/>
          <a:chExt cx="0" cy="0"/>
        </a:xfrm>
      </p:grpSpPr>
      <p:grpSp>
        <p:nvGrpSpPr>
          <p:cNvPr id="32" name="グループ化 31">
            <a:extLst>
              <a:ext uri="{FF2B5EF4-FFF2-40B4-BE49-F238E27FC236}">
                <a16:creationId xmlns:a16="http://schemas.microsoft.com/office/drawing/2014/main" id="{4D85E340-4AA4-D046-20A9-236D1A47BB50}"/>
              </a:ext>
            </a:extLst>
          </p:cNvPr>
          <p:cNvGrpSpPr/>
          <p:nvPr/>
        </p:nvGrpSpPr>
        <p:grpSpPr>
          <a:xfrm>
            <a:off x="1508971" y="1600019"/>
            <a:ext cx="3106765" cy="875916"/>
            <a:chOff x="6437661" y="3319393"/>
            <a:chExt cx="5039223" cy="1543066"/>
          </a:xfrm>
        </p:grpSpPr>
        <p:pic>
          <p:nvPicPr>
            <p:cNvPr id="33" name="図 32" descr="テーブル, 部屋 が含まれている画像&#10;&#10;自動的に生成された説明">
              <a:extLst>
                <a:ext uri="{FF2B5EF4-FFF2-40B4-BE49-F238E27FC236}">
                  <a16:creationId xmlns:a16="http://schemas.microsoft.com/office/drawing/2014/main" id="{ACCCBADF-21C2-39CA-436B-9E9D99381B16}"/>
                </a:ext>
              </a:extLst>
            </p:cNvPr>
            <p:cNvPicPr>
              <a:picLocks noChangeAspect="1"/>
            </p:cNvPicPr>
            <p:nvPr/>
          </p:nvPicPr>
          <p:blipFill>
            <a:blip r:embed="rId2"/>
            <a:stretch>
              <a:fillRect/>
            </a:stretch>
          </p:blipFill>
          <p:spPr>
            <a:xfrm>
              <a:off x="8540345" y="3319393"/>
              <a:ext cx="1522324" cy="1522955"/>
            </a:xfrm>
            <a:prstGeom prst="rect">
              <a:avLst/>
            </a:prstGeom>
          </p:spPr>
        </p:pic>
        <p:pic>
          <p:nvPicPr>
            <p:cNvPr id="34" name="図 33" descr="テーブル, スーツ が含まれている画像&#10;&#10;自動的に生成された説明">
              <a:extLst>
                <a:ext uri="{FF2B5EF4-FFF2-40B4-BE49-F238E27FC236}">
                  <a16:creationId xmlns:a16="http://schemas.microsoft.com/office/drawing/2014/main" id="{14FE6F08-3E07-E9D5-3B40-EF2A3CDF0E9B}"/>
                </a:ext>
              </a:extLst>
            </p:cNvPr>
            <p:cNvPicPr>
              <a:picLocks noChangeAspect="1"/>
            </p:cNvPicPr>
            <p:nvPr/>
          </p:nvPicPr>
          <p:blipFill>
            <a:blip r:embed="rId3"/>
            <a:stretch>
              <a:fillRect/>
            </a:stretch>
          </p:blipFill>
          <p:spPr>
            <a:xfrm>
              <a:off x="10467234" y="3575836"/>
              <a:ext cx="1009650" cy="1010069"/>
            </a:xfrm>
            <a:prstGeom prst="rect">
              <a:avLst/>
            </a:prstGeom>
          </p:spPr>
        </p:pic>
        <p:pic>
          <p:nvPicPr>
            <p:cNvPr id="35" name="図 34" descr="コンピュータ が含まれている画像&#10;&#10;自動的に生成された説明">
              <a:extLst>
                <a:ext uri="{FF2B5EF4-FFF2-40B4-BE49-F238E27FC236}">
                  <a16:creationId xmlns:a16="http://schemas.microsoft.com/office/drawing/2014/main" id="{177C50F1-BC69-67E7-3DAC-84891B8A194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437661" y="3343316"/>
              <a:ext cx="1356654" cy="1519143"/>
            </a:xfrm>
            <a:prstGeom prst="rect">
              <a:avLst/>
            </a:prstGeom>
          </p:spPr>
        </p:pic>
      </p:grpSp>
      <p:sp>
        <p:nvSpPr>
          <p:cNvPr id="17" name="Title 11">
            <a:extLst>
              <a:ext uri="{FF2B5EF4-FFF2-40B4-BE49-F238E27FC236}">
                <a16:creationId xmlns:a16="http://schemas.microsoft.com/office/drawing/2014/main" id="{E176BCBD-4E71-62B2-D406-B8825D64E8AB}"/>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E28881BE-B4EC-2369-2ED0-35EE7C3B4F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8" name="テキスト ボックス 17">
            <a:extLst>
              <a:ext uri="{FF2B5EF4-FFF2-40B4-BE49-F238E27FC236}">
                <a16:creationId xmlns:a16="http://schemas.microsoft.com/office/drawing/2014/main" id="{88E64D59-5899-1C54-5B60-491CF1BC3A86}"/>
              </a:ext>
            </a:extLst>
          </p:cNvPr>
          <p:cNvSpPr txBox="1"/>
          <p:nvPr/>
        </p:nvSpPr>
        <p:spPr>
          <a:xfrm>
            <a:off x="463550" y="1261324"/>
            <a:ext cx="8213726" cy="369332"/>
          </a:xfrm>
          <a:prstGeom prst="rect">
            <a:avLst/>
          </a:prstGeom>
          <a:noFill/>
        </p:spPr>
        <p:txBody>
          <a:bodyPr wrap="square" lIns="91440" tIns="45720" rIns="91440" bIns="45720" rtlCol="0" anchor="t">
            <a:spAutoFit/>
          </a:bodyPr>
          <a:lstStyle/>
          <a:p>
            <a:pPr lvl="0" defTabSz="914400" fontAlgn="base">
              <a:spcBef>
                <a:spcPct val="0"/>
              </a:spcBef>
              <a:spcAft>
                <a:spcPct val="0"/>
              </a:spcAft>
              <a:defRPr/>
            </a:pPr>
            <a:r>
              <a:rPr kumimoji="1" lang="ja-JP" altLang="en-US" dirty="0">
                <a:solidFill>
                  <a:srgbClr val="000000"/>
                </a:solidFill>
                <a:latin typeface="+mj-lt"/>
              </a:rPr>
              <a:t>　</a:t>
            </a:r>
            <a:r>
              <a:rPr kumimoji="1" lang="ja-JP" altLang="en-US" dirty="0">
                <a:solidFill>
                  <a:srgbClr val="000000"/>
                </a:solidFill>
                <a:latin typeface="+mj-lt"/>
                <a:ea typeface="+mj-ea"/>
              </a:rPr>
              <a:t>①システムの要件定義～移行までの開発、維持・保守</a:t>
            </a:r>
            <a:endParaRPr kumimoji="1" lang="en-US" altLang="ja-JP" dirty="0">
              <a:solidFill>
                <a:srgbClr val="000000"/>
              </a:solidFill>
              <a:latin typeface="+mj-lt"/>
            </a:endParaRPr>
          </a:p>
        </p:txBody>
      </p:sp>
      <p:sp>
        <p:nvSpPr>
          <p:cNvPr id="36" name="テキスト プレースホルダー 4">
            <a:extLst>
              <a:ext uri="{FF2B5EF4-FFF2-40B4-BE49-F238E27FC236}">
                <a16:creationId xmlns:a16="http://schemas.microsoft.com/office/drawing/2014/main" id="{9420977C-C097-BB1C-88DC-BD58C15783B3}"/>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１．グループ概要</a:t>
            </a:r>
          </a:p>
        </p:txBody>
      </p:sp>
      <p:pic>
        <p:nvPicPr>
          <p:cNvPr id="2" name="図 1">
            <a:extLst>
              <a:ext uri="{FF2B5EF4-FFF2-40B4-BE49-F238E27FC236}">
                <a16:creationId xmlns:a16="http://schemas.microsoft.com/office/drawing/2014/main" id="{49BBF7C6-5287-69AD-71F2-CE9AD2D936F5}"/>
              </a:ext>
            </a:extLst>
          </p:cNvPr>
          <p:cNvPicPr>
            <a:picLocks noChangeAspect="1"/>
          </p:cNvPicPr>
          <p:nvPr/>
        </p:nvPicPr>
        <p:blipFill>
          <a:blip r:embed="rId6"/>
          <a:stretch>
            <a:fillRect/>
          </a:stretch>
        </p:blipFill>
        <p:spPr>
          <a:xfrm>
            <a:off x="1115333" y="3332698"/>
            <a:ext cx="4975875" cy="2752871"/>
          </a:xfrm>
          <a:prstGeom prst="rect">
            <a:avLst/>
          </a:prstGeom>
        </p:spPr>
      </p:pic>
      <p:sp>
        <p:nvSpPr>
          <p:cNvPr id="8" name="テキスト ボックス 7">
            <a:extLst>
              <a:ext uri="{FF2B5EF4-FFF2-40B4-BE49-F238E27FC236}">
                <a16:creationId xmlns:a16="http://schemas.microsoft.com/office/drawing/2014/main" id="{8ADB9793-C002-AC33-0A93-388BE4076EB1}"/>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運用システム先進グループの主要業務</a:t>
            </a:r>
          </a:p>
        </p:txBody>
      </p:sp>
      <p:grpSp>
        <p:nvGrpSpPr>
          <p:cNvPr id="11" name="グループ化 10">
            <a:extLst>
              <a:ext uri="{FF2B5EF4-FFF2-40B4-BE49-F238E27FC236}">
                <a16:creationId xmlns:a16="http://schemas.microsoft.com/office/drawing/2014/main" id="{78DEA7D7-2DAC-C7DF-6DA1-EEDFCC9662AE}"/>
              </a:ext>
            </a:extLst>
          </p:cNvPr>
          <p:cNvGrpSpPr/>
          <p:nvPr/>
        </p:nvGrpSpPr>
        <p:grpSpPr>
          <a:xfrm>
            <a:off x="1157216" y="2326359"/>
            <a:ext cx="5275781" cy="428688"/>
            <a:chOff x="1157216" y="2326359"/>
            <a:chExt cx="5275781" cy="428688"/>
          </a:xfrm>
        </p:grpSpPr>
        <p:sp>
          <p:nvSpPr>
            <p:cNvPr id="23" name="四角形: 角を丸くする 22">
              <a:extLst>
                <a:ext uri="{FF2B5EF4-FFF2-40B4-BE49-F238E27FC236}">
                  <a16:creationId xmlns:a16="http://schemas.microsoft.com/office/drawing/2014/main" id="{9EAA8E7F-3874-4470-D208-6E48B21A9655}"/>
                </a:ext>
              </a:extLst>
            </p:cNvPr>
            <p:cNvSpPr/>
            <p:nvPr/>
          </p:nvSpPr>
          <p:spPr bwMode="auto">
            <a:xfrm>
              <a:off x="1157216" y="232635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cs typeface="+mn-cs"/>
                </a:rPr>
                <a:t>要件定義</a:t>
              </a:r>
            </a:p>
          </p:txBody>
        </p:sp>
        <p:sp>
          <p:nvSpPr>
            <p:cNvPr id="24" name="四角形: 角を丸くする 23">
              <a:extLst>
                <a:ext uri="{FF2B5EF4-FFF2-40B4-BE49-F238E27FC236}">
                  <a16:creationId xmlns:a16="http://schemas.microsoft.com/office/drawing/2014/main" id="{0694E3B1-0F60-86B5-02C0-FEB113E7FDA2}"/>
                </a:ext>
              </a:extLst>
            </p:cNvPr>
            <p:cNvSpPr/>
            <p:nvPr/>
          </p:nvSpPr>
          <p:spPr bwMode="auto">
            <a:xfrm>
              <a:off x="2044246" y="232635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cs typeface="+mn-cs"/>
                </a:rPr>
                <a:t>設計</a:t>
              </a:r>
            </a:p>
          </p:txBody>
        </p:sp>
        <p:sp>
          <p:nvSpPr>
            <p:cNvPr id="25" name="四角形: 角を丸くする 24">
              <a:extLst>
                <a:ext uri="{FF2B5EF4-FFF2-40B4-BE49-F238E27FC236}">
                  <a16:creationId xmlns:a16="http://schemas.microsoft.com/office/drawing/2014/main" id="{782354F3-0458-D19F-D959-E3FF4BC7E1D3}"/>
                </a:ext>
              </a:extLst>
            </p:cNvPr>
            <p:cNvSpPr/>
            <p:nvPr/>
          </p:nvSpPr>
          <p:spPr bwMode="auto">
            <a:xfrm>
              <a:off x="2931044" y="232635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rPr>
                <a:t>開発</a:t>
              </a:r>
            </a:p>
          </p:txBody>
        </p:sp>
        <p:sp>
          <p:nvSpPr>
            <p:cNvPr id="26" name="四角形: 角を丸くする 25">
              <a:extLst>
                <a:ext uri="{FF2B5EF4-FFF2-40B4-BE49-F238E27FC236}">
                  <a16:creationId xmlns:a16="http://schemas.microsoft.com/office/drawing/2014/main" id="{32699B8F-7492-5A6A-38B8-F4E62DE15AD5}"/>
                </a:ext>
              </a:extLst>
            </p:cNvPr>
            <p:cNvSpPr/>
            <p:nvPr/>
          </p:nvSpPr>
          <p:spPr bwMode="auto">
            <a:xfrm>
              <a:off x="3817843" y="232922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cs typeface="+mn-cs"/>
                </a:rPr>
                <a:t>テスト</a:t>
              </a:r>
            </a:p>
          </p:txBody>
        </p:sp>
        <p:sp>
          <p:nvSpPr>
            <p:cNvPr id="27" name="四角形: 角を丸くする 26">
              <a:extLst>
                <a:ext uri="{FF2B5EF4-FFF2-40B4-BE49-F238E27FC236}">
                  <a16:creationId xmlns:a16="http://schemas.microsoft.com/office/drawing/2014/main" id="{FA9A660D-A87B-F28A-A43F-BC18AEE36903}"/>
                </a:ext>
              </a:extLst>
            </p:cNvPr>
            <p:cNvSpPr/>
            <p:nvPr/>
          </p:nvSpPr>
          <p:spPr bwMode="auto">
            <a:xfrm>
              <a:off x="4704642" y="232635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cs typeface="+mn-cs"/>
                </a:rPr>
                <a:t>移行</a:t>
              </a:r>
            </a:p>
          </p:txBody>
        </p:sp>
        <p:sp>
          <p:nvSpPr>
            <p:cNvPr id="31" name="矢印: 右 30">
              <a:extLst>
                <a:ext uri="{FF2B5EF4-FFF2-40B4-BE49-F238E27FC236}">
                  <a16:creationId xmlns:a16="http://schemas.microsoft.com/office/drawing/2014/main" id="{C77FBF40-4C6A-5094-21DA-8346E7021850}"/>
                </a:ext>
              </a:extLst>
            </p:cNvPr>
            <p:cNvSpPr/>
            <p:nvPr/>
          </p:nvSpPr>
          <p:spPr bwMode="auto">
            <a:xfrm>
              <a:off x="1970000" y="2379653"/>
              <a:ext cx="104121" cy="319230"/>
            </a:xfrm>
            <a:prstGeom prst="rightArrow">
              <a:avLst/>
            </a:prstGeom>
            <a:solidFill>
              <a:srgbClr val="0070C0"/>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dirty="0">
                <a:ln>
                  <a:noFill/>
                </a:ln>
                <a:solidFill>
                  <a:srgbClr val="000000"/>
                </a:solidFill>
                <a:effectLst/>
                <a:uLnTx/>
                <a:uFillTx/>
                <a:latin typeface="+mj-lt"/>
                <a:ea typeface="HGPｺﾞｼｯｸE" pitchFamily="50" charset="-128"/>
                <a:cs typeface="+mn-cs"/>
              </a:endParaRPr>
            </a:p>
          </p:txBody>
        </p:sp>
        <p:sp>
          <p:nvSpPr>
            <p:cNvPr id="3" name="矢印: 右 2">
              <a:extLst>
                <a:ext uri="{FF2B5EF4-FFF2-40B4-BE49-F238E27FC236}">
                  <a16:creationId xmlns:a16="http://schemas.microsoft.com/office/drawing/2014/main" id="{216E2C9C-0C2A-3308-383C-2643CAE9EB67}"/>
                </a:ext>
              </a:extLst>
            </p:cNvPr>
            <p:cNvSpPr/>
            <p:nvPr/>
          </p:nvSpPr>
          <p:spPr bwMode="auto">
            <a:xfrm>
              <a:off x="2860021" y="2379652"/>
              <a:ext cx="104121" cy="319230"/>
            </a:xfrm>
            <a:prstGeom prst="rightArrow">
              <a:avLst/>
            </a:prstGeom>
            <a:solidFill>
              <a:srgbClr val="0070C0"/>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dirty="0">
                <a:ln>
                  <a:noFill/>
                </a:ln>
                <a:solidFill>
                  <a:srgbClr val="000000"/>
                </a:solidFill>
                <a:effectLst/>
                <a:uLnTx/>
                <a:uFillTx/>
                <a:latin typeface="+mj-lt"/>
                <a:ea typeface="HGPｺﾞｼｯｸE" pitchFamily="50" charset="-128"/>
                <a:cs typeface="+mn-cs"/>
              </a:endParaRPr>
            </a:p>
          </p:txBody>
        </p:sp>
        <p:sp>
          <p:nvSpPr>
            <p:cNvPr id="5" name="矢印: 右 4">
              <a:extLst>
                <a:ext uri="{FF2B5EF4-FFF2-40B4-BE49-F238E27FC236}">
                  <a16:creationId xmlns:a16="http://schemas.microsoft.com/office/drawing/2014/main" id="{7A471D54-DE24-39B4-3D1C-5F938FFE1AF7}"/>
                </a:ext>
              </a:extLst>
            </p:cNvPr>
            <p:cNvSpPr/>
            <p:nvPr/>
          </p:nvSpPr>
          <p:spPr bwMode="auto">
            <a:xfrm>
              <a:off x="3746820" y="2379652"/>
              <a:ext cx="104121" cy="319230"/>
            </a:xfrm>
            <a:prstGeom prst="rightArrow">
              <a:avLst/>
            </a:prstGeom>
            <a:solidFill>
              <a:srgbClr val="0070C0"/>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dirty="0">
                <a:ln>
                  <a:noFill/>
                </a:ln>
                <a:solidFill>
                  <a:srgbClr val="000000"/>
                </a:solidFill>
                <a:effectLst/>
                <a:uLnTx/>
                <a:uFillTx/>
                <a:latin typeface="+mj-lt"/>
                <a:ea typeface="HGPｺﾞｼｯｸE" pitchFamily="50" charset="-128"/>
                <a:cs typeface="+mn-cs"/>
              </a:endParaRPr>
            </a:p>
          </p:txBody>
        </p:sp>
        <p:sp>
          <p:nvSpPr>
            <p:cNvPr id="6" name="矢印: 右 5">
              <a:extLst>
                <a:ext uri="{FF2B5EF4-FFF2-40B4-BE49-F238E27FC236}">
                  <a16:creationId xmlns:a16="http://schemas.microsoft.com/office/drawing/2014/main" id="{A6DF9643-E805-5766-810E-3363AAFFDAF4}"/>
                </a:ext>
              </a:extLst>
            </p:cNvPr>
            <p:cNvSpPr/>
            <p:nvPr/>
          </p:nvSpPr>
          <p:spPr bwMode="auto">
            <a:xfrm>
              <a:off x="4633619" y="2379652"/>
              <a:ext cx="104121" cy="319230"/>
            </a:xfrm>
            <a:prstGeom prst="rightArrow">
              <a:avLst/>
            </a:prstGeom>
            <a:solidFill>
              <a:srgbClr val="0070C0"/>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dirty="0">
                <a:ln>
                  <a:noFill/>
                </a:ln>
                <a:solidFill>
                  <a:srgbClr val="000000"/>
                </a:solidFill>
                <a:effectLst/>
                <a:uLnTx/>
                <a:uFillTx/>
                <a:latin typeface="+mj-lt"/>
                <a:ea typeface="HGPｺﾞｼｯｸE" pitchFamily="50" charset="-128"/>
                <a:cs typeface="+mn-cs"/>
              </a:endParaRPr>
            </a:p>
          </p:txBody>
        </p:sp>
        <p:sp>
          <p:nvSpPr>
            <p:cNvPr id="9" name="四角形: 角を丸くする 8">
              <a:extLst>
                <a:ext uri="{FF2B5EF4-FFF2-40B4-BE49-F238E27FC236}">
                  <a16:creationId xmlns:a16="http://schemas.microsoft.com/office/drawing/2014/main" id="{D3EDD953-B312-4D54-B268-26F74338434C}"/>
                </a:ext>
              </a:extLst>
            </p:cNvPr>
            <p:cNvSpPr/>
            <p:nvPr/>
          </p:nvSpPr>
          <p:spPr bwMode="auto">
            <a:xfrm>
              <a:off x="5591440" y="232635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cs typeface="+mn-cs"/>
                </a:rPr>
                <a:t>保守</a:t>
              </a:r>
            </a:p>
          </p:txBody>
        </p:sp>
        <p:sp>
          <p:nvSpPr>
            <p:cNvPr id="10" name="矢印: 右 9">
              <a:extLst>
                <a:ext uri="{FF2B5EF4-FFF2-40B4-BE49-F238E27FC236}">
                  <a16:creationId xmlns:a16="http://schemas.microsoft.com/office/drawing/2014/main" id="{F665D6BD-FB80-CC57-1CD1-8624615A99FC}"/>
                </a:ext>
              </a:extLst>
            </p:cNvPr>
            <p:cNvSpPr/>
            <p:nvPr/>
          </p:nvSpPr>
          <p:spPr bwMode="auto">
            <a:xfrm>
              <a:off x="5520417" y="2379652"/>
              <a:ext cx="104121" cy="319230"/>
            </a:xfrm>
            <a:prstGeom prst="rightArrow">
              <a:avLst/>
            </a:prstGeom>
            <a:solidFill>
              <a:srgbClr val="0070C0"/>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dirty="0">
                <a:ln>
                  <a:noFill/>
                </a:ln>
                <a:solidFill>
                  <a:srgbClr val="000000"/>
                </a:solidFill>
                <a:effectLst/>
                <a:uLnTx/>
                <a:uFillTx/>
                <a:latin typeface="+mj-lt"/>
                <a:ea typeface="HGPｺﾞｼｯｸE" pitchFamily="50" charset="-128"/>
                <a:cs typeface="+mn-cs"/>
              </a:endParaRPr>
            </a:p>
          </p:txBody>
        </p:sp>
      </p:grpSp>
      <p:sp>
        <p:nvSpPr>
          <p:cNvPr id="7" name="テキスト ボックス 6">
            <a:extLst>
              <a:ext uri="{FF2B5EF4-FFF2-40B4-BE49-F238E27FC236}">
                <a16:creationId xmlns:a16="http://schemas.microsoft.com/office/drawing/2014/main" id="{F6D8DF3B-BAAE-F7BC-96CF-4CB5B065BC7E}"/>
              </a:ext>
            </a:extLst>
          </p:cNvPr>
          <p:cNvSpPr txBox="1"/>
          <p:nvPr/>
        </p:nvSpPr>
        <p:spPr>
          <a:xfrm>
            <a:off x="466724" y="2883280"/>
            <a:ext cx="8213726" cy="369332"/>
          </a:xfrm>
          <a:prstGeom prst="rect">
            <a:avLst/>
          </a:prstGeom>
          <a:noFill/>
        </p:spPr>
        <p:txBody>
          <a:bodyPr wrap="square" lIns="91440" tIns="45720" rIns="91440" bIns="45720" rtlCol="0" anchor="t">
            <a:spAutoFit/>
          </a:bodyPr>
          <a:lstStyle/>
          <a:p>
            <a:pPr defTabSz="914400" fontAlgn="base">
              <a:spcBef>
                <a:spcPct val="0"/>
              </a:spcBef>
              <a:spcAft>
                <a:spcPct val="0"/>
              </a:spcAft>
              <a:defRPr/>
            </a:pPr>
            <a:r>
              <a:rPr kumimoji="1" lang="ja-JP" altLang="en-US" i="0" u="none" strike="noStrike" kern="1200" cap="none" spc="0" normalizeH="0" baseline="0" noProof="0" dirty="0">
                <a:ln>
                  <a:noFill/>
                </a:ln>
                <a:solidFill>
                  <a:srgbClr val="000000"/>
                </a:solidFill>
                <a:effectLst/>
                <a:uLnTx/>
                <a:uFillTx/>
                <a:latin typeface="+mj-lt"/>
                <a:ea typeface="+mj-ea"/>
                <a:cs typeface="+mn-cs"/>
              </a:rPr>
              <a:t>　②マルチクラウド管理ソリューションサービスの提供</a:t>
            </a:r>
            <a:r>
              <a:rPr kumimoji="1" lang="ja-JP" altLang="en-US" dirty="0">
                <a:solidFill>
                  <a:srgbClr val="000000"/>
                </a:solidFill>
                <a:latin typeface="+mj-lt"/>
                <a:ea typeface="+mj-ea"/>
              </a:rPr>
              <a:t>、新</a:t>
            </a:r>
            <a:r>
              <a:rPr kumimoji="1" lang="ja-JP" altLang="en-US" dirty="0">
                <a:solidFill>
                  <a:srgbClr val="000000"/>
                </a:solidFill>
                <a:latin typeface="+mj-lt"/>
              </a:rPr>
              <a:t>サービス提供に向けた取り組み</a:t>
            </a:r>
            <a:endParaRPr kumimoji="1" lang="en-US" altLang="ja-JP" dirty="0">
              <a:solidFill>
                <a:srgbClr val="000000"/>
              </a:solidFill>
              <a:latin typeface="+mj-lt"/>
            </a:endParaRPr>
          </a:p>
        </p:txBody>
      </p:sp>
      <p:sp>
        <p:nvSpPr>
          <p:cNvPr id="13" name="テキスト ボックス 12">
            <a:extLst>
              <a:ext uri="{FF2B5EF4-FFF2-40B4-BE49-F238E27FC236}">
                <a16:creationId xmlns:a16="http://schemas.microsoft.com/office/drawing/2014/main" id="{90AB3878-749E-B6CA-B343-8F7B3AD137DC}"/>
              </a:ext>
            </a:extLst>
          </p:cNvPr>
          <p:cNvSpPr txBox="1"/>
          <p:nvPr/>
        </p:nvSpPr>
        <p:spPr>
          <a:xfrm>
            <a:off x="5125420" y="1667769"/>
            <a:ext cx="3453714" cy="646331"/>
          </a:xfrm>
          <a:prstGeom prst="rect">
            <a:avLst/>
          </a:prstGeom>
          <a:noFill/>
        </p:spPr>
        <p:txBody>
          <a:bodyPr wrap="square" lIns="91440" tIns="45720" rIns="91440" bIns="45720" rtlCol="0" anchor="t">
            <a:spAutoFit/>
          </a:bodyPr>
          <a:lstStyle/>
          <a:p>
            <a:pPr lvl="0" defTabSz="914400" fontAlgn="base">
              <a:spcBef>
                <a:spcPct val="0"/>
              </a:spcBef>
              <a:spcAft>
                <a:spcPct val="0"/>
              </a:spcAft>
              <a:defRPr/>
            </a:pPr>
            <a:r>
              <a:rPr kumimoji="1" lang="ja-JP" altLang="en-US" sz="1200" dirty="0">
                <a:solidFill>
                  <a:srgbClr val="000000"/>
                </a:solidFill>
                <a:latin typeface="+mj-lt"/>
              </a:rPr>
              <a:t>導入したシステム</a:t>
            </a:r>
            <a:endParaRPr kumimoji="1" lang="en-US" altLang="ja-JP" sz="1200" dirty="0">
              <a:solidFill>
                <a:srgbClr val="000000"/>
              </a:solidFill>
              <a:latin typeface="+mj-lt"/>
            </a:endParaRPr>
          </a:p>
          <a:p>
            <a:pPr lvl="0" defTabSz="914400" fontAlgn="base">
              <a:spcBef>
                <a:spcPct val="0"/>
              </a:spcBef>
              <a:spcAft>
                <a:spcPct val="0"/>
              </a:spcAft>
              <a:defRPr/>
            </a:pPr>
            <a:r>
              <a:rPr kumimoji="1" lang="ja-JP" altLang="en-US" sz="1200" dirty="0">
                <a:solidFill>
                  <a:srgbClr val="000000"/>
                </a:solidFill>
                <a:latin typeface="+mj-lt"/>
              </a:rPr>
              <a:t>・生産性向上を目的とした自動化システム</a:t>
            </a:r>
            <a:endParaRPr kumimoji="1" lang="en-US" altLang="ja-JP" sz="1200" dirty="0">
              <a:solidFill>
                <a:srgbClr val="000000"/>
              </a:solidFill>
              <a:latin typeface="+mj-lt"/>
            </a:endParaRPr>
          </a:p>
          <a:p>
            <a:pPr lvl="0" defTabSz="914400" fontAlgn="base">
              <a:spcBef>
                <a:spcPct val="0"/>
              </a:spcBef>
              <a:spcAft>
                <a:spcPct val="0"/>
              </a:spcAft>
              <a:defRPr/>
            </a:pPr>
            <a:r>
              <a:rPr kumimoji="1" lang="ja-JP" altLang="en-US" sz="1200" dirty="0">
                <a:solidFill>
                  <a:srgbClr val="000000"/>
                </a:solidFill>
                <a:latin typeface="+mj-lt"/>
              </a:rPr>
              <a:t>・セキュリティ向上を目的としたログ保管・分析システム</a:t>
            </a:r>
            <a:endParaRPr kumimoji="1" lang="en-US" altLang="ja-JP" sz="1200" dirty="0">
              <a:solidFill>
                <a:srgbClr val="000000"/>
              </a:solidFill>
              <a:latin typeface="+mj-lt"/>
            </a:endParaRPr>
          </a:p>
        </p:txBody>
      </p:sp>
    </p:spTree>
    <p:extLst>
      <p:ext uri="{BB962C8B-B14F-4D97-AF65-F5344CB8AC3E}">
        <p14:creationId xmlns:p14="http://schemas.microsoft.com/office/powerpoint/2010/main" val="3257682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9CFCA-4C53-A0D0-10FC-4DFBFCB4DAB6}"/>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A09164DB-6D4E-95FF-39C2-F69479CA9AF2}"/>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C4B8374F-F938-04ED-E7E9-D5FD6177E56D}"/>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5" name="テキスト ボックス 14">
            <a:extLst>
              <a:ext uri="{FF2B5EF4-FFF2-40B4-BE49-F238E27FC236}">
                <a16:creationId xmlns:a16="http://schemas.microsoft.com/office/drawing/2014/main" id="{CB4F5C54-737E-70EF-8CF9-CA518A66071C}"/>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開発を主</a:t>
            </a:r>
            <a:r>
              <a:rPr kumimoji="1" lang="ja-JP" altLang="en-US" sz="2400" dirty="0">
                <a:solidFill>
                  <a:srgbClr val="FF0000"/>
                </a:solidFill>
              </a:rPr>
              <a:t>業務</a:t>
            </a:r>
            <a:r>
              <a:rPr kumimoji="1" lang="ja-JP" altLang="en-US" sz="2400" dirty="0">
                <a:solidFill>
                  <a:srgbClr val="FF0000"/>
                </a:solidFill>
                <a:latin typeface="+mj-lt"/>
                <a:ea typeface="+mj-ea"/>
              </a:rPr>
              <a:t>としているため当グループでは以下課題を抱えている</a:t>
            </a:r>
            <a:endParaRPr kumimoji="1" lang="en-US" altLang="ja-JP" sz="2000" i="0" u="none" strike="noStrike" kern="1200" cap="none" spc="0" normalizeH="0" baseline="0" noProof="0" dirty="0">
              <a:ln>
                <a:noFill/>
              </a:ln>
              <a:solidFill>
                <a:srgbClr val="FF0000"/>
              </a:solidFill>
              <a:effectLst/>
              <a:uLnTx/>
              <a:uFillTx/>
              <a:latin typeface="+mj-lt"/>
              <a:ea typeface="+mj-ea"/>
              <a:cs typeface="+mn-cs"/>
            </a:endParaRPr>
          </a:p>
        </p:txBody>
      </p:sp>
      <p:sp>
        <p:nvSpPr>
          <p:cNvPr id="36" name="テキスト プレースホルダー 4">
            <a:extLst>
              <a:ext uri="{FF2B5EF4-FFF2-40B4-BE49-F238E27FC236}">
                <a16:creationId xmlns:a16="http://schemas.microsoft.com/office/drawing/2014/main" id="{FECC8BF1-E616-B842-40A6-7A13263904BF}"/>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２．課題</a:t>
            </a:r>
          </a:p>
        </p:txBody>
      </p:sp>
      <p:graphicFrame>
        <p:nvGraphicFramePr>
          <p:cNvPr id="2" name="表 1">
            <a:extLst>
              <a:ext uri="{FF2B5EF4-FFF2-40B4-BE49-F238E27FC236}">
                <a16:creationId xmlns:a16="http://schemas.microsoft.com/office/drawing/2014/main" id="{000B6B99-E4F9-ADEC-AF34-89AE31A08BAA}"/>
              </a:ext>
            </a:extLst>
          </p:cNvPr>
          <p:cNvGraphicFramePr>
            <a:graphicFrameLocks noGrp="1"/>
          </p:cNvGraphicFramePr>
          <p:nvPr>
            <p:extLst>
              <p:ext uri="{D42A27DB-BD31-4B8C-83A1-F6EECF244321}">
                <p14:modId xmlns:p14="http://schemas.microsoft.com/office/powerpoint/2010/main" val="4260162971"/>
              </p:ext>
            </p:extLst>
          </p:nvPr>
        </p:nvGraphicFramePr>
        <p:xfrm>
          <a:off x="616841" y="3088419"/>
          <a:ext cx="7986682" cy="2438400"/>
        </p:xfrm>
        <a:graphic>
          <a:graphicData uri="http://schemas.openxmlformats.org/drawingml/2006/table">
            <a:tbl>
              <a:tblPr firstRow="1" bandRow="1">
                <a:tableStyleId>{073A0DAA-6AF3-43AB-8588-CEC1D06C72B9}</a:tableStyleId>
              </a:tblPr>
              <a:tblGrid>
                <a:gridCol w="613093">
                  <a:extLst>
                    <a:ext uri="{9D8B030D-6E8A-4147-A177-3AD203B41FA5}">
                      <a16:colId xmlns:a16="http://schemas.microsoft.com/office/drawing/2014/main" val="3017635136"/>
                    </a:ext>
                  </a:extLst>
                </a:gridCol>
                <a:gridCol w="2167573">
                  <a:extLst>
                    <a:ext uri="{9D8B030D-6E8A-4147-A177-3AD203B41FA5}">
                      <a16:colId xmlns:a16="http://schemas.microsoft.com/office/drawing/2014/main" val="1307962584"/>
                    </a:ext>
                  </a:extLst>
                </a:gridCol>
                <a:gridCol w="5206016">
                  <a:extLst>
                    <a:ext uri="{9D8B030D-6E8A-4147-A177-3AD203B41FA5}">
                      <a16:colId xmlns:a16="http://schemas.microsoft.com/office/drawing/2014/main" val="1195471915"/>
                    </a:ext>
                  </a:extLst>
                </a:gridCol>
              </a:tblGrid>
              <a:tr h="220654">
                <a:tc>
                  <a:txBody>
                    <a:bodyPr/>
                    <a:lstStyle/>
                    <a:p>
                      <a:r>
                        <a:rPr kumimoji="1" lang="en-US" altLang="ja-JP" sz="1600" dirty="0"/>
                        <a:t>No.</a:t>
                      </a:r>
                      <a:endParaRPr kumimoji="1" lang="ja-JP" altLang="en-US" sz="1600" dirty="0"/>
                    </a:p>
                  </a:txBody>
                  <a:tcPr>
                    <a:solidFill>
                      <a:srgbClr val="0000FF"/>
                    </a:solidFill>
                  </a:tcPr>
                </a:tc>
                <a:tc>
                  <a:txBody>
                    <a:bodyPr/>
                    <a:lstStyle/>
                    <a:p>
                      <a:r>
                        <a:rPr kumimoji="1" lang="ja-JP" altLang="en-US" sz="1600" dirty="0"/>
                        <a:t>現状課題</a:t>
                      </a:r>
                    </a:p>
                  </a:txBody>
                  <a:tcPr>
                    <a:solidFill>
                      <a:srgbClr val="0000FF"/>
                    </a:solidFill>
                  </a:tcPr>
                </a:tc>
                <a:tc>
                  <a:txBody>
                    <a:bodyPr/>
                    <a:lstStyle/>
                    <a:p>
                      <a:r>
                        <a:rPr kumimoji="1" lang="ja-JP" altLang="en-US" sz="1600" dirty="0"/>
                        <a:t>説明</a:t>
                      </a:r>
                    </a:p>
                  </a:txBody>
                  <a:tcPr>
                    <a:solidFill>
                      <a:srgbClr val="0000FF"/>
                    </a:solidFill>
                  </a:tcPr>
                </a:tc>
                <a:extLst>
                  <a:ext uri="{0D108BD9-81ED-4DB2-BD59-A6C34878D82A}">
                    <a16:rowId xmlns:a16="http://schemas.microsoft.com/office/drawing/2014/main" val="2618488754"/>
                  </a:ext>
                </a:extLst>
              </a:tr>
              <a:tr h="0">
                <a:tc>
                  <a:txBody>
                    <a:bodyPr/>
                    <a:lstStyle/>
                    <a:p>
                      <a:r>
                        <a:rPr kumimoji="1" lang="en-US" altLang="ja-JP" sz="1800" dirty="0"/>
                        <a:t>1</a:t>
                      </a:r>
                      <a:endParaRPr kumimoji="1" lang="ja-JP" altLang="en-US" sz="1800" dirty="0"/>
                    </a:p>
                  </a:txBody>
                  <a:tcPr/>
                </a:tc>
                <a:tc>
                  <a:txBody>
                    <a:bodyPr/>
                    <a:lstStyle/>
                    <a:p>
                      <a:r>
                        <a:rPr kumimoji="1" lang="ja-JP" altLang="en-US" sz="1400" dirty="0">
                          <a:solidFill>
                            <a:schemeClr val="tx1"/>
                          </a:solidFill>
                        </a:rPr>
                        <a:t>スポット対応が多く安定的な収入が無いこと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mn-lt"/>
                          <a:ea typeface="+mn-ea"/>
                          <a:cs typeface="+mn-cs"/>
                        </a:rPr>
                        <a:t>◇システム開発</a:t>
                      </a:r>
                      <a:endParaRPr kumimoji="1" lang="en-US" altLang="ja-JP"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mn-lt"/>
                          <a:ea typeface="+mn-ea"/>
                          <a:cs typeface="+mn-cs"/>
                        </a:rPr>
                        <a:t>・特定</a:t>
                      </a:r>
                      <a:r>
                        <a:rPr kumimoji="1" lang="en-US" altLang="ja-JP" sz="1400" b="0" i="0" u="none" strike="noStrike" kern="1200" cap="none" spc="0" normalizeH="0" baseline="0" noProof="0" dirty="0">
                          <a:ln>
                            <a:noFill/>
                          </a:ln>
                          <a:solidFill>
                            <a:schemeClr val="tx1"/>
                          </a:solidFill>
                          <a:effectLst/>
                          <a:uLnTx/>
                          <a:uFillTx/>
                          <a:latin typeface="+mn-lt"/>
                          <a:ea typeface="+mn-ea"/>
                          <a:cs typeface="+mn-cs"/>
                        </a:rPr>
                        <a:t>G</a:t>
                      </a:r>
                      <a:r>
                        <a:rPr kumimoji="1" lang="ja-JP" altLang="en-US" sz="1400" b="0" i="0" u="none" strike="noStrike" kern="1200" cap="none" spc="0" normalizeH="0" baseline="0" noProof="0" dirty="0">
                          <a:ln>
                            <a:noFill/>
                          </a:ln>
                          <a:solidFill>
                            <a:schemeClr val="tx1"/>
                          </a:solidFill>
                          <a:effectLst/>
                          <a:uLnTx/>
                          <a:uFillTx/>
                          <a:latin typeface="+mn-lt"/>
                          <a:ea typeface="+mn-ea"/>
                          <a:cs typeface="+mn-cs"/>
                        </a:rPr>
                        <a:t>を開発依頼を受託しないと、以降の改良案件や継続保守に繋がらない</a:t>
                      </a:r>
                      <a:endParaRPr kumimoji="1" lang="en-US" altLang="ja-JP"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mn-lt"/>
                          <a:ea typeface="+mn-ea"/>
                          <a:cs typeface="+mn-cs"/>
                        </a:rPr>
                        <a:t>◇ﾏﾙﾁｸﾗｳﾄﾞ管理ｿﾘｭｰｼｮﾝ</a:t>
                      </a:r>
                      <a:endParaRPr kumimoji="1" lang="en-US" altLang="ja-JP"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mn-lt"/>
                          <a:ea typeface="+mn-ea"/>
                          <a:cs typeface="+mn-cs"/>
                        </a:rPr>
                        <a:t>・サービス提供型のため利用者を増やしていかないと売上に繋がらない</a:t>
                      </a:r>
                      <a:endParaRPr kumimoji="1" lang="en-US" altLang="ja-JP"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652891657"/>
                  </a:ext>
                </a:extLst>
              </a:tr>
              <a:tr h="0">
                <a:tc>
                  <a:txBody>
                    <a:bodyPr/>
                    <a:lstStyle/>
                    <a:p>
                      <a:r>
                        <a:rPr kumimoji="1" lang="en-US" altLang="ja-JP" sz="1800" dirty="0"/>
                        <a:t>2</a:t>
                      </a:r>
                      <a:endParaRPr kumimoji="1" lang="ja-JP" altLang="en-US" sz="1800" dirty="0"/>
                    </a:p>
                  </a:txBody>
                  <a:tcPr/>
                </a:tc>
                <a:tc>
                  <a:txBody>
                    <a:bodyPr/>
                    <a:lstStyle/>
                    <a:p>
                      <a:r>
                        <a:rPr kumimoji="1" lang="ja-JP" altLang="en-US" sz="1400" dirty="0"/>
                        <a:t>社員採用を見送っていた期間もあり若手社員が多く経験豊富な中堅社員がいないこと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n-lt"/>
                          <a:ea typeface="+mn-ea"/>
                          <a:cs typeface="+mn-cs"/>
                        </a:rPr>
                        <a:t>・業務と並行しての若手社員指導による負荷の増大</a:t>
                      </a:r>
                      <a:endParaRPr kumimoji="1" lang="en-US" altLang="ja-JP" sz="14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n-lt"/>
                          <a:ea typeface="+mn-ea"/>
                          <a:cs typeface="+mn-cs"/>
                        </a:rPr>
                        <a:t>・知識継承が進まず、属人化が進行</a:t>
                      </a:r>
                      <a:endParaRPr kumimoji="1" lang="en-US" altLang="ja-JP" sz="14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n-lt"/>
                          <a:ea typeface="+mn-ea"/>
                          <a:cs typeface="+mn-cs"/>
                        </a:rPr>
                        <a:t>・業務負荷の偏り、業務の標準化やマニュアル整備が進まない</a:t>
                      </a:r>
                      <a:endParaRPr kumimoji="1" lang="en-US" altLang="ja-JP" sz="14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84826212"/>
                  </a:ext>
                </a:extLst>
              </a:tr>
            </a:tbl>
          </a:graphicData>
        </a:graphic>
      </p:graphicFrame>
      <p:sp>
        <p:nvSpPr>
          <p:cNvPr id="3" name="テキスト ボックス 2">
            <a:extLst>
              <a:ext uri="{FF2B5EF4-FFF2-40B4-BE49-F238E27FC236}">
                <a16:creationId xmlns:a16="http://schemas.microsoft.com/office/drawing/2014/main" id="{90C3D2B9-3169-FF25-3207-97B27C0FA0A6}"/>
              </a:ext>
            </a:extLst>
          </p:cNvPr>
          <p:cNvSpPr txBox="1"/>
          <p:nvPr/>
        </p:nvSpPr>
        <p:spPr>
          <a:xfrm>
            <a:off x="636774" y="1100514"/>
            <a:ext cx="8507225" cy="1938992"/>
          </a:xfrm>
          <a:prstGeom prst="rect">
            <a:avLst/>
          </a:prstGeom>
          <a:noFill/>
        </p:spPr>
        <p:txBody>
          <a:bodyPr wrap="square" rtlCol="0">
            <a:spAutoFit/>
          </a:bodyPr>
          <a:lstStyle/>
          <a:p>
            <a:pPr lvl="0" defTabSz="914400" fontAlgn="base">
              <a:spcBef>
                <a:spcPct val="0"/>
              </a:spcBef>
              <a:spcAft>
                <a:spcPct val="0"/>
              </a:spcAft>
              <a:defRPr/>
            </a:pPr>
            <a:r>
              <a:rPr kumimoji="1" lang="en-US" altLang="ja-JP" sz="2400" dirty="0">
                <a:solidFill>
                  <a:srgbClr val="FF0000"/>
                </a:solidFill>
                <a:latin typeface="+mj-lt"/>
                <a:ea typeface="+mj-ea"/>
              </a:rPr>
              <a:t>SWOT</a:t>
            </a:r>
            <a:r>
              <a:rPr kumimoji="1" lang="ja-JP" altLang="en-US" sz="2400" dirty="0">
                <a:solidFill>
                  <a:srgbClr val="FF0000"/>
                </a:solidFill>
                <a:latin typeface="+mj-lt"/>
                <a:ea typeface="+mj-ea"/>
              </a:rPr>
              <a:t>分析を加える</a:t>
            </a:r>
            <a:endParaRPr kumimoji="1" lang="en-US" altLang="ja-JP" sz="2400" dirty="0">
              <a:solidFill>
                <a:srgbClr val="FF0000"/>
              </a:solidFill>
              <a:latin typeface="+mj-lt"/>
              <a:ea typeface="+mj-ea"/>
            </a:endParaRPr>
          </a:p>
          <a:p>
            <a:pPr lvl="0" defTabSz="914400" fontAlgn="base">
              <a:spcBef>
                <a:spcPct val="0"/>
              </a:spcBef>
              <a:spcAft>
                <a:spcPct val="0"/>
              </a:spcAft>
              <a:defRPr/>
            </a:pPr>
            <a:r>
              <a:rPr kumimoji="1" lang="en-US" altLang="ja-JP" sz="2400" dirty="0">
                <a:solidFill>
                  <a:srgbClr val="FF0000"/>
                </a:solidFill>
                <a:latin typeface="+mj-lt"/>
                <a:ea typeface="+mj-ea"/>
              </a:rPr>
              <a:t>2</a:t>
            </a:r>
            <a:r>
              <a:rPr kumimoji="1" lang="ja-JP" altLang="en-US" sz="2400" dirty="0">
                <a:solidFill>
                  <a:srgbClr val="FF0000"/>
                </a:solidFill>
                <a:latin typeface="+mj-lt"/>
                <a:ea typeface="+mj-ea"/>
              </a:rPr>
              <a:t>件の課題が見えてくる</a:t>
            </a:r>
            <a:endParaRPr kumimoji="1" lang="en-US" altLang="ja-JP" sz="2400" dirty="0">
              <a:solidFill>
                <a:srgbClr val="FF0000"/>
              </a:solidFill>
              <a:latin typeface="+mj-lt"/>
              <a:ea typeface="+mj-ea"/>
            </a:endParaRPr>
          </a:p>
          <a:p>
            <a:pPr lvl="0" defTabSz="914400" fontAlgn="base">
              <a:spcBef>
                <a:spcPct val="0"/>
              </a:spcBef>
              <a:spcAft>
                <a:spcPct val="0"/>
              </a:spcAft>
              <a:defRPr/>
            </a:pPr>
            <a:r>
              <a:rPr kumimoji="1" lang="ja-JP" altLang="en-US" sz="2400" dirty="0">
                <a:solidFill>
                  <a:srgbClr val="FF0000"/>
                </a:solidFill>
                <a:latin typeface="+mj-lt"/>
                <a:ea typeface="+mj-ea"/>
              </a:rPr>
              <a:t>→今まで抱えていた課題　収入</a:t>
            </a:r>
            <a:endParaRPr kumimoji="1" lang="en-US" altLang="ja-JP" sz="2400" dirty="0">
              <a:solidFill>
                <a:srgbClr val="FF0000"/>
              </a:solidFill>
              <a:latin typeface="+mj-lt"/>
              <a:ea typeface="+mj-ea"/>
            </a:endParaRPr>
          </a:p>
          <a:p>
            <a:pPr lvl="0" defTabSz="914400" fontAlgn="base">
              <a:spcBef>
                <a:spcPct val="0"/>
              </a:spcBef>
              <a:spcAft>
                <a:spcPct val="0"/>
              </a:spcAft>
              <a:defRPr/>
            </a:pPr>
            <a:r>
              <a:rPr kumimoji="1" lang="ja-JP" altLang="en-US" sz="2400" i="0" u="none" strike="noStrike" kern="1200" cap="none" spc="0" normalizeH="0" baseline="0" noProof="0" dirty="0">
                <a:ln>
                  <a:noFill/>
                </a:ln>
                <a:solidFill>
                  <a:srgbClr val="FF0000"/>
                </a:solidFill>
                <a:effectLst/>
                <a:uLnTx/>
                <a:uFillTx/>
                <a:latin typeface="+mj-lt"/>
                <a:ea typeface="+mj-ea"/>
                <a:cs typeface="+mn-cs"/>
              </a:rPr>
              <a:t>→慢性的に抱えている課題　中堅社員</a:t>
            </a:r>
            <a:endParaRPr kumimoji="1" lang="en-US" altLang="ja-JP" sz="2400" i="0" u="none" strike="noStrike" kern="1200" cap="none" spc="0" normalizeH="0" baseline="0" noProof="0" dirty="0">
              <a:ln>
                <a:noFill/>
              </a:ln>
              <a:solidFill>
                <a:srgbClr val="FF0000"/>
              </a:solidFill>
              <a:effectLst/>
              <a:uLnTx/>
              <a:uFillTx/>
              <a:latin typeface="+mj-lt"/>
              <a:ea typeface="+mj-ea"/>
              <a:cs typeface="+mn-cs"/>
            </a:endParaRPr>
          </a:p>
          <a:p>
            <a:pPr lvl="0" defTabSz="914400" fontAlgn="base">
              <a:spcBef>
                <a:spcPct val="0"/>
              </a:spcBef>
              <a:spcAft>
                <a:spcPct val="0"/>
              </a:spcAft>
              <a:defRPr/>
            </a:pPr>
            <a:endParaRPr kumimoji="1" lang="en-US" altLang="ja-JP" sz="2400" i="0" u="none" strike="noStrike" kern="1200" cap="none" spc="0" normalizeH="0" baseline="0" noProof="0" dirty="0">
              <a:ln>
                <a:noFill/>
              </a:ln>
              <a:solidFill>
                <a:srgbClr val="FF0000"/>
              </a:solidFill>
              <a:effectLst/>
              <a:uLnTx/>
              <a:uFillTx/>
              <a:latin typeface="+mj-lt"/>
              <a:ea typeface="+mj-ea"/>
              <a:cs typeface="+mn-cs"/>
            </a:endParaRPr>
          </a:p>
        </p:txBody>
      </p:sp>
    </p:spTree>
    <p:extLst>
      <p:ext uri="{BB962C8B-B14F-4D97-AF65-F5344CB8AC3E}">
        <p14:creationId xmlns:p14="http://schemas.microsoft.com/office/powerpoint/2010/main" val="3162368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F1417-B624-EB1C-3932-1E881FDABD47}"/>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E61BAE93-F29F-6487-00A5-BC0A9C3A4BC2}"/>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BAF2AE59-3BE5-F822-275C-5A5CBE4DC048}"/>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36" name="テキスト プレースホルダー 4">
            <a:extLst>
              <a:ext uri="{FF2B5EF4-FFF2-40B4-BE49-F238E27FC236}">
                <a16:creationId xmlns:a16="http://schemas.microsoft.com/office/drawing/2014/main" id="{8EAE5DFD-2786-F7EE-07BC-3359AD430987}"/>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２．課題</a:t>
            </a:r>
          </a:p>
        </p:txBody>
      </p:sp>
      <p:sp>
        <p:nvSpPr>
          <p:cNvPr id="3" name="テキスト ボックス 2">
            <a:extLst>
              <a:ext uri="{FF2B5EF4-FFF2-40B4-BE49-F238E27FC236}">
                <a16:creationId xmlns:a16="http://schemas.microsoft.com/office/drawing/2014/main" id="{6982281D-76B5-1B9D-DE44-6D8464EBEBF2}"/>
              </a:ext>
            </a:extLst>
          </p:cNvPr>
          <p:cNvSpPr txBox="1"/>
          <p:nvPr/>
        </p:nvSpPr>
        <p:spPr>
          <a:xfrm>
            <a:off x="636775" y="828232"/>
            <a:ext cx="8034261" cy="1569660"/>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収入の課題①「スポット対応が多く安定的な収入が無いこと」に対しては取引先拡大のための取り組みを継続して行ってきた</a:t>
            </a:r>
            <a:endParaRPr kumimoji="1" lang="en-US" altLang="ja-JP" sz="2400" dirty="0">
              <a:solidFill>
                <a:srgbClr val="FF0000"/>
              </a:solidFill>
              <a:latin typeface="+mj-lt"/>
              <a:ea typeface="+mj-ea"/>
            </a:endParaRPr>
          </a:p>
          <a:p>
            <a:pPr lvl="0" defTabSz="914400" fontAlgn="base">
              <a:spcBef>
                <a:spcPct val="0"/>
              </a:spcBef>
              <a:spcAft>
                <a:spcPct val="0"/>
              </a:spcAft>
              <a:defRPr/>
            </a:pPr>
            <a:endParaRPr kumimoji="1" lang="en-US" altLang="ja-JP" sz="2400" i="0" u="none" strike="noStrike" kern="1200" cap="none" spc="0" normalizeH="0" baseline="0" noProof="0" dirty="0">
              <a:ln>
                <a:noFill/>
              </a:ln>
              <a:solidFill>
                <a:srgbClr val="FF0000"/>
              </a:solidFill>
              <a:effectLst/>
              <a:uLnTx/>
              <a:uFillTx/>
              <a:latin typeface="+mj-lt"/>
              <a:ea typeface="+mj-ea"/>
              <a:cs typeface="+mn-cs"/>
            </a:endParaRPr>
          </a:p>
          <a:p>
            <a:pPr lvl="0" defTabSz="914400" fontAlgn="base">
              <a:spcBef>
                <a:spcPct val="0"/>
              </a:spcBef>
              <a:spcAft>
                <a:spcPct val="0"/>
              </a:spcAft>
              <a:defRPr/>
            </a:pPr>
            <a:r>
              <a:rPr kumimoji="1" lang="ja-JP" altLang="en-US" sz="2400" dirty="0">
                <a:solidFill>
                  <a:srgbClr val="FF0000"/>
                </a:solidFill>
                <a:latin typeface="+mj-lt"/>
                <a:ea typeface="+mj-ea"/>
              </a:rPr>
              <a:t>その中で私が主担当として行ってきたのが</a:t>
            </a:r>
            <a:r>
              <a:rPr kumimoji="1" lang="en-US" altLang="ja-JP" sz="2400" dirty="0">
                <a:solidFill>
                  <a:srgbClr val="FF0000"/>
                </a:solidFill>
                <a:latin typeface="+mj-lt"/>
                <a:ea typeface="+mj-ea"/>
              </a:rPr>
              <a:t>KK</a:t>
            </a:r>
            <a:r>
              <a:rPr kumimoji="1" lang="ja-JP" altLang="en-US" sz="2400" dirty="0">
                <a:solidFill>
                  <a:srgbClr val="FF0000"/>
                </a:solidFill>
                <a:latin typeface="+mj-lt"/>
                <a:ea typeface="+mj-ea"/>
              </a:rPr>
              <a:t>への販路拡大</a:t>
            </a:r>
            <a:endParaRPr kumimoji="1" lang="en-US" altLang="ja-JP" sz="2000" i="0" u="none" strike="noStrike" kern="1200" cap="none" spc="0" normalizeH="0" baseline="0" noProof="0" dirty="0">
              <a:ln>
                <a:noFill/>
              </a:ln>
              <a:solidFill>
                <a:srgbClr val="FF0000"/>
              </a:solidFill>
              <a:effectLst/>
              <a:uLnTx/>
              <a:uFillTx/>
              <a:latin typeface="+mj-lt"/>
              <a:ea typeface="+mj-ea"/>
              <a:cs typeface="+mn-cs"/>
            </a:endParaRPr>
          </a:p>
        </p:txBody>
      </p:sp>
    </p:spTree>
    <p:extLst>
      <p:ext uri="{BB962C8B-B14F-4D97-AF65-F5344CB8AC3E}">
        <p14:creationId xmlns:p14="http://schemas.microsoft.com/office/powerpoint/2010/main" val="589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8AB8E-FB8F-F176-A171-A62A2E799BE7}"/>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93B8119C-9377-93F1-2F6E-75E7E16E5A04}"/>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759E4CA7-6102-6560-9820-C7741E13BB4D}"/>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8" name="テキスト ボックス 17">
            <a:extLst>
              <a:ext uri="{FF2B5EF4-FFF2-40B4-BE49-F238E27FC236}">
                <a16:creationId xmlns:a16="http://schemas.microsoft.com/office/drawing/2014/main" id="{B1FA8157-C6F6-DA11-C5E9-41328C36953D}"/>
              </a:ext>
            </a:extLst>
          </p:cNvPr>
          <p:cNvSpPr txBox="1"/>
          <p:nvPr/>
        </p:nvSpPr>
        <p:spPr>
          <a:xfrm>
            <a:off x="463550" y="1261324"/>
            <a:ext cx="8213726" cy="2031325"/>
          </a:xfrm>
          <a:prstGeom prst="rect">
            <a:avLst/>
          </a:prstGeom>
          <a:noFill/>
        </p:spPr>
        <p:txBody>
          <a:bodyPr wrap="square" lIns="91440" tIns="45720" rIns="91440" bIns="45720" rtlCol="0" anchor="t">
            <a:spAutoFit/>
          </a:bodyPr>
          <a:lstStyle/>
          <a:p>
            <a:pPr lvl="0" defTabSz="914400" fontAlgn="base">
              <a:spcBef>
                <a:spcPct val="0"/>
              </a:spcBef>
              <a:spcAft>
                <a:spcPct val="0"/>
              </a:spcAft>
              <a:defRPr/>
            </a:pPr>
            <a:r>
              <a:rPr kumimoji="1" lang="ja-JP" altLang="en-US" dirty="0">
                <a:solidFill>
                  <a:srgbClr val="000000"/>
                </a:solidFill>
                <a:latin typeface="+mj-lt"/>
              </a:rPr>
              <a:t>　</a:t>
            </a:r>
            <a:r>
              <a:rPr kumimoji="1" lang="ja-JP" altLang="en-US" dirty="0">
                <a:solidFill>
                  <a:srgbClr val="000000"/>
                </a:solidFill>
                <a:latin typeface="+mj-lt"/>
                <a:ea typeface="+mj-ea"/>
              </a:rPr>
              <a:t>①</a:t>
            </a:r>
            <a:r>
              <a:rPr kumimoji="1" lang="en-US" altLang="ja-JP" dirty="0">
                <a:solidFill>
                  <a:srgbClr val="000000"/>
                </a:solidFill>
                <a:latin typeface="+mj-lt"/>
                <a:ea typeface="+mj-ea"/>
              </a:rPr>
              <a:t>Splunk</a:t>
            </a:r>
            <a:r>
              <a:rPr kumimoji="1" lang="ja-JP" altLang="en-US" dirty="0">
                <a:solidFill>
                  <a:srgbClr val="000000"/>
                </a:solidFill>
                <a:latin typeface="+mj-lt"/>
                <a:ea typeface="+mj-ea"/>
              </a:rPr>
              <a:t>関連の案件</a:t>
            </a:r>
            <a:endParaRPr kumimoji="1" lang="en-US" altLang="ja-JP" dirty="0">
              <a:solidFill>
                <a:srgbClr val="000000"/>
              </a:solidFill>
              <a:latin typeface="+mj-lt"/>
              <a:ea typeface="+mj-ea"/>
            </a:endParaRPr>
          </a:p>
          <a:p>
            <a:pPr lvl="0" defTabSz="914400" fontAlgn="base">
              <a:spcBef>
                <a:spcPct val="0"/>
              </a:spcBef>
              <a:spcAft>
                <a:spcPct val="0"/>
              </a:spcAft>
              <a:defRPr/>
            </a:pPr>
            <a:r>
              <a:rPr kumimoji="1" lang="ja-JP" altLang="en-US" dirty="0">
                <a:solidFill>
                  <a:srgbClr val="000000"/>
                </a:solidFill>
                <a:latin typeface="+mj-lt"/>
                <a:ea typeface="+mj-ea"/>
              </a:rPr>
              <a:t>　②</a:t>
            </a:r>
            <a:r>
              <a:rPr kumimoji="1" lang="en-US" altLang="ja-JP" dirty="0" err="1">
                <a:solidFill>
                  <a:srgbClr val="000000"/>
                </a:solidFill>
                <a:latin typeface="+mj-lt"/>
                <a:ea typeface="+mj-ea"/>
              </a:rPr>
              <a:t>TEPCube</a:t>
            </a:r>
            <a:r>
              <a:rPr kumimoji="1" lang="ja-JP" altLang="en-US" dirty="0">
                <a:solidFill>
                  <a:srgbClr val="000000"/>
                </a:solidFill>
                <a:latin typeface="+mj-lt"/>
                <a:ea typeface="+mj-ea"/>
              </a:rPr>
              <a:t>関連の案件</a:t>
            </a:r>
            <a:endParaRPr kumimoji="1" lang="en-US" altLang="ja-JP" dirty="0">
              <a:solidFill>
                <a:srgbClr val="000000"/>
              </a:solidFill>
              <a:latin typeface="+mj-lt"/>
              <a:ea typeface="+mj-ea"/>
            </a:endParaRPr>
          </a:p>
          <a:p>
            <a:pPr lvl="0" defTabSz="914400" fontAlgn="base">
              <a:spcBef>
                <a:spcPct val="0"/>
              </a:spcBef>
              <a:spcAft>
                <a:spcPct val="0"/>
              </a:spcAft>
              <a:defRPr/>
            </a:pPr>
            <a:r>
              <a:rPr kumimoji="1" lang="ja-JP" altLang="en-US" dirty="0">
                <a:solidFill>
                  <a:srgbClr val="000000"/>
                </a:solidFill>
                <a:latin typeface="+mj-lt"/>
                <a:ea typeface="+mj-ea"/>
              </a:rPr>
              <a:t>　③その他</a:t>
            </a:r>
            <a:endParaRPr kumimoji="1" lang="en-US" altLang="ja-JP" dirty="0">
              <a:solidFill>
                <a:srgbClr val="000000"/>
              </a:solidFill>
              <a:latin typeface="+mj-lt"/>
              <a:ea typeface="+mj-ea"/>
            </a:endParaRPr>
          </a:p>
          <a:p>
            <a:pPr lvl="0" defTabSz="914400" fontAlgn="base">
              <a:spcBef>
                <a:spcPct val="0"/>
              </a:spcBef>
              <a:spcAft>
                <a:spcPct val="0"/>
              </a:spcAft>
              <a:defRPr/>
            </a:pPr>
            <a:endParaRPr kumimoji="1" lang="en-US" altLang="ja-JP" dirty="0">
              <a:solidFill>
                <a:srgbClr val="000000"/>
              </a:solidFill>
              <a:latin typeface="+mj-lt"/>
              <a:ea typeface="+mj-ea"/>
            </a:endParaRPr>
          </a:p>
          <a:p>
            <a:pPr lvl="0" defTabSz="914400" fontAlgn="base">
              <a:spcBef>
                <a:spcPct val="0"/>
              </a:spcBef>
              <a:spcAft>
                <a:spcPct val="0"/>
              </a:spcAft>
              <a:defRPr/>
            </a:pPr>
            <a:r>
              <a:rPr kumimoji="1" lang="ja-JP" altLang="en-US" dirty="0">
                <a:solidFill>
                  <a:srgbClr val="000000"/>
                </a:solidFill>
                <a:latin typeface="+mj-lt"/>
                <a:ea typeface="+mj-ea"/>
              </a:rPr>
              <a:t>案件としては３つに分類して売り上げ推移を表現する</a:t>
            </a:r>
            <a:endParaRPr kumimoji="1" lang="en-US" altLang="ja-JP" dirty="0">
              <a:solidFill>
                <a:srgbClr val="000000"/>
              </a:solidFill>
              <a:latin typeface="+mj-lt"/>
              <a:ea typeface="+mj-ea"/>
            </a:endParaRPr>
          </a:p>
          <a:p>
            <a:pPr lvl="0" defTabSz="914400" fontAlgn="base">
              <a:spcBef>
                <a:spcPct val="0"/>
              </a:spcBef>
              <a:spcAft>
                <a:spcPct val="0"/>
              </a:spcAft>
              <a:defRPr/>
            </a:pPr>
            <a:r>
              <a:rPr kumimoji="1" lang="ja-JP" altLang="en-US" dirty="0">
                <a:solidFill>
                  <a:srgbClr val="000000"/>
                </a:solidFill>
                <a:latin typeface="+mj-lt"/>
                <a:ea typeface="+mj-ea"/>
              </a:rPr>
              <a:t>現状把握</a:t>
            </a:r>
            <a:endParaRPr kumimoji="1" lang="en-US" altLang="ja-JP" dirty="0">
              <a:solidFill>
                <a:srgbClr val="000000"/>
              </a:solidFill>
              <a:latin typeface="+mj-lt"/>
              <a:ea typeface="+mj-ea"/>
            </a:endParaRPr>
          </a:p>
          <a:p>
            <a:pPr lvl="0" defTabSz="914400" fontAlgn="base">
              <a:spcBef>
                <a:spcPct val="0"/>
              </a:spcBef>
              <a:spcAft>
                <a:spcPct val="0"/>
              </a:spcAft>
              <a:defRPr/>
            </a:pPr>
            <a:r>
              <a:rPr kumimoji="1" lang="ja-JP" altLang="en-US" dirty="0">
                <a:solidFill>
                  <a:srgbClr val="000000"/>
                </a:solidFill>
                <a:latin typeface="+mj-lt"/>
                <a:ea typeface="+mj-ea"/>
              </a:rPr>
              <a:t>　→この時点で売り上げの伸びが見える</a:t>
            </a:r>
            <a:endParaRPr kumimoji="1" lang="en-US" altLang="ja-JP" dirty="0">
              <a:solidFill>
                <a:srgbClr val="000000"/>
              </a:solidFill>
              <a:latin typeface="+mj-lt"/>
            </a:endParaRPr>
          </a:p>
        </p:txBody>
      </p:sp>
      <p:sp>
        <p:nvSpPr>
          <p:cNvPr id="36" name="テキスト プレースホルダー 4">
            <a:extLst>
              <a:ext uri="{FF2B5EF4-FFF2-40B4-BE49-F238E27FC236}">
                <a16:creationId xmlns:a16="http://schemas.microsoft.com/office/drawing/2014/main" id="{75BB77B0-E376-40EA-BDDD-E6D9A7C32055}"/>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１．グループ概要</a:t>
            </a:r>
          </a:p>
        </p:txBody>
      </p:sp>
      <p:sp>
        <p:nvSpPr>
          <p:cNvPr id="8" name="テキスト ボックス 7">
            <a:extLst>
              <a:ext uri="{FF2B5EF4-FFF2-40B4-BE49-F238E27FC236}">
                <a16:creationId xmlns:a16="http://schemas.microsoft.com/office/drawing/2014/main" id="{82AE098B-CAD0-E19D-3B58-8AB2F9F0660B}"/>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運用システム先進グループの状況</a:t>
            </a:r>
          </a:p>
        </p:txBody>
      </p:sp>
    </p:spTree>
    <p:extLst>
      <p:ext uri="{BB962C8B-B14F-4D97-AF65-F5344CB8AC3E}">
        <p14:creationId xmlns:p14="http://schemas.microsoft.com/office/powerpoint/2010/main" val="1038987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206B1-D671-162C-E166-CBE5C99A293C}"/>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EFC3EA90-FEF8-32B3-3839-30F5FACAE862}"/>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2947484C-7B82-AE49-4EC6-C94C1D35429E}"/>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5" name="テキスト ボックス 14">
            <a:extLst>
              <a:ext uri="{FF2B5EF4-FFF2-40B4-BE49-F238E27FC236}">
                <a16:creationId xmlns:a16="http://schemas.microsoft.com/office/drawing/2014/main" id="{55604AA9-711D-3E39-DB93-4DC7D7D0342A}"/>
              </a:ext>
            </a:extLst>
          </p:cNvPr>
          <p:cNvSpPr txBox="1"/>
          <p:nvPr/>
        </p:nvSpPr>
        <p:spPr>
          <a:xfrm>
            <a:off x="552103" y="862742"/>
            <a:ext cx="8034261" cy="830997"/>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２０２２年度からＫＫ原子力発電所の案件を受託して</a:t>
            </a:r>
            <a:endParaRPr kumimoji="1" lang="en-US" altLang="ja-JP" sz="2400" dirty="0">
              <a:solidFill>
                <a:srgbClr val="FF0000"/>
              </a:solidFill>
              <a:latin typeface="+mj-lt"/>
              <a:ea typeface="+mj-ea"/>
            </a:endParaRPr>
          </a:p>
          <a:p>
            <a:pPr lvl="0" defTabSz="914400" fontAlgn="base">
              <a:spcBef>
                <a:spcPct val="0"/>
              </a:spcBef>
              <a:spcAft>
                <a:spcPct val="0"/>
              </a:spcAft>
              <a:defRPr/>
            </a:pPr>
            <a:r>
              <a:rPr kumimoji="1" lang="ja-JP" altLang="en-US" sz="2400" dirty="0">
                <a:solidFill>
                  <a:srgbClr val="FF0000"/>
                </a:solidFill>
                <a:latin typeface="+mj-lt"/>
                <a:ea typeface="+mj-ea"/>
              </a:rPr>
              <a:t>「ログ保管・分析システム」を導入</a:t>
            </a:r>
            <a:endParaRPr kumimoji="1" lang="ja-JP" altLang="en-US" sz="2400" i="0" u="none" strike="noStrike" kern="1200" cap="none" spc="0" normalizeH="0" baseline="0" noProof="0" dirty="0">
              <a:ln>
                <a:noFill/>
              </a:ln>
              <a:solidFill>
                <a:srgbClr val="FF0000"/>
              </a:solidFill>
              <a:effectLst/>
              <a:uLnTx/>
              <a:uFillTx/>
              <a:latin typeface="+mj-lt"/>
              <a:ea typeface="+mj-ea"/>
              <a:cs typeface="+mn-cs"/>
            </a:endParaRPr>
          </a:p>
        </p:txBody>
      </p:sp>
      <p:sp>
        <p:nvSpPr>
          <p:cNvPr id="36" name="テキスト プレースホルダー 4">
            <a:extLst>
              <a:ext uri="{FF2B5EF4-FFF2-40B4-BE49-F238E27FC236}">
                <a16:creationId xmlns:a16="http://schemas.microsoft.com/office/drawing/2014/main" id="{BEBF0D8A-A9D5-E43F-618B-4B5447E8AF60}"/>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３．担当案件の概要</a:t>
            </a:r>
          </a:p>
        </p:txBody>
      </p:sp>
      <p:grpSp>
        <p:nvGrpSpPr>
          <p:cNvPr id="89" name="グループ化 88">
            <a:extLst>
              <a:ext uri="{FF2B5EF4-FFF2-40B4-BE49-F238E27FC236}">
                <a16:creationId xmlns:a16="http://schemas.microsoft.com/office/drawing/2014/main" id="{F6A62FF2-3870-29BC-3518-AD0F8B767E4E}"/>
              </a:ext>
            </a:extLst>
          </p:cNvPr>
          <p:cNvGrpSpPr/>
          <p:nvPr/>
        </p:nvGrpSpPr>
        <p:grpSpPr>
          <a:xfrm>
            <a:off x="523666" y="1693739"/>
            <a:ext cx="8061535" cy="4368129"/>
            <a:chOff x="192801" y="1159285"/>
            <a:chExt cx="8782714" cy="4798753"/>
          </a:xfrm>
        </p:grpSpPr>
        <p:sp>
          <p:nvSpPr>
            <p:cNvPr id="8" name="Rectangle 8">
              <a:extLst>
                <a:ext uri="{FF2B5EF4-FFF2-40B4-BE49-F238E27FC236}">
                  <a16:creationId xmlns:a16="http://schemas.microsoft.com/office/drawing/2014/main" id="{7BE343CB-B0B4-B94B-4EAA-4B279A3BFCF5}"/>
                </a:ext>
              </a:extLst>
            </p:cNvPr>
            <p:cNvSpPr>
              <a:spLocks noChangeArrowheads="1"/>
            </p:cNvSpPr>
            <p:nvPr/>
          </p:nvSpPr>
          <p:spPr bwMode="auto">
            <a:xfrm>
              <a:off x="289110" y="1476947"/>
              <a:ext cx="8567811" cy="2695719"/>
            </a:xfrm>
            <a:prstGeom prst="rect">
              <a:avLst/>
            </a:prstGeom>
            <a:solidFill>
              <a:sysClr val="window" lastClr="FFFFFF">
                <a:lumMod val="85000"/>
              </a:sysClr>
            </a:solidFill>
            <a:ln w="9525">
              <a:noFill/>
              <a:miter lim="800000"/>
              <a:headEnd/>
              <a:tailEnd/>
            </a:ln>
          </p:spPr>
          <p:txBody>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srgbClr val="1F497D"/>
                </a:solidFill>
                <a:effectLst/>
                <a:uLnTx/>
                <a:uFillTx/>
                <a:latin typeface="HGPｺﾞｼｯｸE" pitchFamily="50" charset="-128"/>
                <a:ea typeface="HGPｺﾞｼｯｸE" pitchFamily="50" charset="-128"/>
              </a:endParaRPr>
            </a:p>
          </p:txBody>
        </p:sp>
        <p:sp>
          <p:nvSpPr>
            <p:cNvPr id="9" name="角丸四角形 75">
              <a:extLst>
                <a:ext uri="{FF2B5EF4-FFF2-40B4-BE49-F238E27FC236}">
                  <a16:creationId xmlns:a16="http://schemas.microsoft.com/office/drawing/2014/main" id="{3E742688-34AC-0887-75B4-8F7477EC3012}"/>
                </a:ext>
              </a:extLst>
            </p:cNvPr>
            <p:cNvSpPr/>
            <p:nvPr/>
          </p:nvSpPr>
          <p:spPr bwMode="auto">
            <a:xfrm>
              <a:off x="347330" y="1869500"/>
              <a:ext cx="2172586" cy="2282972"/>
            </a:xfrm>
            <a:prstGeom prst="roundRect">
              <a:avLst/>
            </a:prstGeom>
            <a:solidFill>
              <a:schemeClr val="bg1"/>
            </a:solidFill>
            <a:ln w="19050">
              <a:solidFill>
                <a:sysClr val="windowText" lastClr="000000">
                  <a:lumMod val="50000"/>
                  <a:lumOff val="50000"/>
                </a:sys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HGPｺﾞｼｯｸE" pitchFamily="50" charset="-128"/>
                <a:ea typeface="HGPｺﾞｼｯｸE" pitchFamily="50" charset="-128"/>
              </a:endParaRPr>
            </a:p>
          </p:txBody>
        </p:sp>
        <p:sp>
          <p:nvSpPr>
            <p:cNvPr id="10" name="正方形/長方形 9">
              <a:extLst>
                <a:ext uri="{FF2B5EF4-FFF2-40B4-BE49-F238E27FC236}">
                  <a16:creationId xmlns:a16="http://schemas.microsoft.com/office/drawing/2014/main" id="{D23DC66E-115E-9E4A-3FCF-C2B50DBD2090}"/>
                </a:ext>
              </a:extLst>
            </p:cNvPr>
            <p:cNvSpPr/>
            <p:nvPr/>
          </p:nvSpPr>
          <p:spPr bwMode="auto">
            <a:xfrm>
              <a:off x="325660" y="1715885"/>
              <a:ext cx="2212468" cy="306508"/>
            </a:xfrm>
            <a:prstGeom prst="rect">
              <a:avLst/>
            </a:prstGeom>
            <a:noFill/>
            <a:ln>
              <a:noFill/>
              <a:headEnd/>
              <a:tailEnd/>
            </a:ln>
            <a:effectLst/>
            <a:scene3d>
              <a:camera prst="orthographicFront">
                <a:rot lat="0" lon="0" rev="0"/>
              </a:camera>
              <a:lightRig rig="threePt" dir="t">
                <a:rot lat="0" lon="0" rev="1200000"/>
              </a:lightRig>
            </a:scene3d>
            <a:sp3d>
              <a:bevelT w="63500" h="25400"/>
            </a:sp3d>
          </p:spPr>
          <p:txBody>
            <a:bodyPr wrap="square" rtlCol="0" anchor="ctr" anchorCtr="0">
              <a:noAutofit/>
            </a:bodyPr>
            <a:lstStyle/>
            <a:p>
              <a:pPr lvl="0" algn="ctr" defTabSz="914400" fontAlgn="base">
                <a:lnSpc>
                  <a:spcPct val="90000"/>
                </a:lnSpc>
                <a:spcBef>
                  <a:spcPct val="0"/>
                </a:spcBef>
                <a:spcAft>
                  <a:spcPct val="0"/>
                </a:spcAft>
                <a:defRPr/>
              </a:pPr>
              <a:r>
                <a:rPr kumimoji="1" lang="ja-JP" altLang="en-US" sz="1600" kern="0" dirty="0">
                  <a:solidFill>
                    <a:srgbClr val="1F497D"/>
                  </a:solidFill>
                  <a:effectLst>
                    <a:glow rad="139700">
                      <a:srgbClr val="FFFFFF"/>
                    </a:glow>
                  </a:effectLst>
                  <a:latin typeface="HGPｺﾞｼｯｸE" pitchFamily="50" charset="-128"/>
                  <a:ea typeface="HGPｺﾞｼｯｸE" pitchFamily="50" charset="-128"/>
                </a:rPr>
                <a:t>各建屋</a:t>
              </a:r>
              <a:r>
                <a:rPr kumimoji="1" lang="ja-JP" altLang="en-US" sz="1600" b="0" i="0" u="none" strike="noStrike" kern="0" cap="none" spc="0" normalizeH="0" baseline="0" noProof="0" dirty="0">
                  <a:ln>
                    <a:noFill/>
                  </a:ln>
                  <a:solidFill>
                    <a:srgbClr val="1F497D"/>
                  </a:solidFill>
                  <a:effectLst>
                    <a:glow rad="139700">
                      <a:srgbClr val="FFFFFF"/>
                    </a:glow>
                  </a:effectLst>
                  <a:uLnTx/>
                  <a:uFillTx/>
                  <a:latin typeface="HGPｺﾞｼｯｸE" pitchFamily="50" charset="-128"/>
                  <a:ea typeface="HGPｺﾞｼｯｸE" pitchFamily="50" charset="-128"/>
                  <a:cs typeface="+mn-cs"/>
                </a:rPr>
                <a:t>監視対象機器</a:t>
              </a:r>
              <a:endParaRPr kumimoji="1" lang="en-US" altLang="ja-JP" sz="1600" b="0" i="0" u="none" strike="noStrike" kern="0" cap="none" spc="0" normalizeH="0" baseline="0" noProof="0" dirty="0">
                <a:ln>
                  <a:noFill/>
                </a:ln>
                <a:solidFill>
                  <a:srgbClr val="1F497D"/>
                </a:solidFill>
                <a:effectLst>
                  <a:glow rad="139700">
                    <a:srgbClr val="FFFFFF"/>
                  </a:glow>
                </a:effectLst>
                <a:uLnTx/>
                <a:uFillTx/>
                <a:latin typeface="HGPｺﾞｼｯｸE" pitchFamily="50" charset="-128"/>
                <a:ea typeface="HGPｺﾞｼｯｸE" pitchFamily="50" charset="-128"/>
                <a:cs typeface="+mn-cs"/>
              </a:endParaRPr>
            </a:p>
          </p:txBody>
        </p:sp>
        <p:pic>
          <p:nvPicPr>
            <p:cNvPr id="11" name="Picture 46" descr="MC900428945[1]">
              <a:extLst>
                <a:ext uri="{FF2B5EF4-FFF2-40B4-BE49-F238E27FC236}">
                  <a16:creationId xmlns:a16="http://schemas.microsoft.com/office/drawing/2014/main" id="{EAE4E12C-AACC-3525-DB83-C43F69688AFE}"/>
                </a:ext>
              </a:extLst>
            </p:cNvPr>
            <p:cNvPicPr>
              <a:picLocks noChangeAspect="1" noChangeArrowheads="1"/>
            </p:cNvPicPr>
            <p:nvPr/>
          </p:nvPicPr>
          <p:blipFill>
            <a:blip r:embed="rId2" cstate="print"/>
            <a:srcRect/>
            <a:stretch>
              <a:fillRect/>
            </a:stretch>
          </p:blipFill>
          <p:spPr bwMode="auto">
            <a:xfrm flipH="1">
              <a:off x="1821348" y="2714683"/>
              <a:ext cx="503925" cy="360938"/>
            </a:xfrm>
            <a:prstGeom prst="rect">
              <a:avLst/>
            </a:prstGeom>
            <a:noFill/>
          </p:spPr>
        </p:pic>
        <p:sp>
          <p:nvSpPr>
            <p:cNvPr id="12" name="テキスト ボックス 11">
              <a:extLst>
                <a:ext uri="{FF2B5EF4-FFF2-40B4-BE49-F238E27FC236}">
                  <a16:creationId xmlns:a16="http://schemas.microsoft.com/office/drawing/2014/main" id="{84730880-ED7B-E48C-33D8-4855A972FCF3}"/>
                </a:ext>
              </a:extLst>
            </p:cNvPr>
            <p:cNvSpPr txBox="1"/>
            <p:nvPr/>
          </p:nvSpPr>
          <p:spPr>
            <a:xfrm>
              <a:off x="439214" y="3108552"/>
              <a:ext cx="1933543" cy="286232"/>
            </a:xfrm>
            <a:prstGeom prst="rect">
              <a:avLst/>
            </a:prstGeom>
            <a:noFill/>
          </p:spPr>
          <p:txBody>
            <a:bodyPr wrap="none" rtlCol="0">
              <a:spAutoFit/>
            </a:bodyPr>
            <a:lstStyle/>
            <a:p>
              <a:pPr defTabSz="914400" fontAlgn="base">
                <a:lnSpc>
                  <a:spcPct val="90000"/>
                </a:lnSpc>
                <a:spcBef>
                  <a:spcPct val="0"/>
                </a:spcBef>
                <a:spcAft>
                  <a:spcPct val="0"/>
                </a:spcAft>
              </a:pPr>
              <a:r>
                <a:rPr kumimoji="1" lang="en-US" altLang="ja-JP" sz="1400" dirty="0">
                  <a:solidFill>
                    <a:srgbClr val="000000"/>
                  </a:solidFill>
                  <a:latin typeface="HGPｺﾞｼｯｸE" pitchFamily="50" charset="-128"/>
                  <a:ea typeface="HGPｺﾞｼｯｸE" pitchFamily="50" charset="-128"/>
                </a:rPr>
                <a:t>NW</a:t>
              </a:r>
              <a:r>
                <a:rPr kumimoji="1" lang="ja-JP" altLang="en-US" sz="1400" dirty="0">
                  <a:solidFill>
                    <a:srgbClr val="000000"/>
                  </a:solidFill>
                  <a:latin typeface="HGPｺﾞｼｯｸE" pitchFamily="50" charset="-128"/>
                  <a:ea typeface="HGPｺﾞｼｯｸE" pitchFamily="50" charset="-128"/>
                </a:rPr>
                <a:t>機器、サーバ、端末</a:t>
              </a:r>
            </a:p>
          </p:txBody>
        </p:sp>
        <p:grpSp>
          <p:nvGrpSpPr>
            <p:cNvPr id="14" name="グラフィックス 11">
              <a:extLst>
                <a:ext uri="{FF2B5EF4-FFF2-40B4-BE49-F238E27FC236}">
                  <a16:creationId xmlns:a16="http://schemas.microsoft.com/office/drawing/2014/main" id="{19C97FD9-AFB9-CDEF-DACE-7958A6DB8EC7}"/>
                </a:ext>
              </a:extLst>
            </p:cNvPr>
            <p:cNvGrpSpPr/>
            <p:nvPr/>
          </p:nvGrpSpPr>
          <p:grpSpPr>
            <a:xfrm>
              <a:off x="492741" y="2826344"/>
              <a:ext cx="579035" cy="137865"/>
              <a:chOff x="2350605" y="3152079"/>
              <a:chExt cx="916968" cy="218325"/>
            </a:xfrm>
          </p:grpSpPr>
          <p:sp>
            <p:nvSpPr>
              <p:cNvPr id="16" name="フリーフォーム: 図形 15">
                <a:extLst>
                  <a:ext uri="{FF2B5EF4-FFF2-40B4-BE49-F238E27FC236}">
                    <a16:creationId xmlns:a16="http://schemas.microsoft.com/office/drawing/2014/main" id="{F812F91B-BF2C-6922-BF7D-71272DF041A7}"/>
                  </a:ext>
                </a:extLst>
              </p:cNvPr>
              <p:cNvSpPr/>
              <p:nvPr/>
            </p:nvSpPr>
            <p:spPr>
              <a:xfrm>
                <a:off x="2350605" y="3152079"/>
                <a:ext cx="916968" cy="218325"/>
              </a:xfrm>
              <a:custGeom>
                <a:avLst/>
                <a:gdLst>
                  <a:gd name="connsiteX0" fmla="*/ 0 w 916968"/>
                  <a:gd name="connsiteY0" fmla="*/ 0 h 218325"/>
                  <a:gd name="connsiteX1" fmla="*/ 0 w 916968"/>
                  <a:gd name="connsiteY1" fmla="*/ 218326 h 218325"/>
                  <a:gd name="connsiteX2" fmla="*/ 916968 w 916968"/>
                  <a:gd name="connsiteY2" fmla="*/ 218326 h 218325"/>
                  <a:gd name="connsiteX3" fmla="*/ 916968 w 916968"/>
                  <a:gd name="connsiteY3" fmla="*/ 0 h 218325"/>
                </a:gdLst>
                <a:ahLst/>
                <a:cxnLst>
                  <a:cxn ang="0">
                    <a:pos x="connsiteX0" y="connsiteY0"/>
                  </a:cxn>
                  <a:cxn ang="0">
                    <a:pos x="connsiteX1" y="connsiteY1"/>
                  </a:cxn>
                  <a:cxn ang="0">
                    <a:pos x="connsiteX2" y="connsiteY2"/>
                  </a:cxn>
                  <a:cxn ang="0">
                    <a:pos x="connsiteX3" y="connsiteY3"/>
                  </a:cxn>
                </a:cxnLst>
                <a:rect l="l" t="t" r="r" b="b"/>
                <a:pathLst>
                  <a:path w="916968" h="218325">
                    <a:moveTo>
                      <a:pt x="0" y="0"/>
                    </a:moveTo>
                    <a:cubicBezTo>
                      <a:pt x="0" y="72757"/>
                      <a:pt x="0" y="145569"/>
                      <a:pt x="0" y="218326"/>
                    </a:cubicBezTo>
                    <a:lnTo>
                      <a:pt x="916968" y="218326"/>
                    </a:lnTo>
                    <a:lnTo>
                      <a:pt x="916968" y="0"/>
                    </a:lnTo>
                    <a:close/>
                  </a:path>
                </a:pathLst>
              </a:custGeom>
              <a:solidFill>
                <a:srgbClr val="FFFFFF"/>
              </a:solidFill>
              <a:ln w="5458" cap="flat">
                <a:no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ja-JP" altLang="en-US"/>
              </a:p>
            </p:txBody>
          </p:sp>
          <p:sp>
            <p:nvSpPr>
              <p:cNvPr id="19" name="フリーフォーム: 図形 18">
                <a:extLst>
                  <a:ext uri="{FF2B5EF4-FFF2-40B4-BE49-F238E27FC236}">
                    <a16:creationId xmlns:a16="http://schemas.microsoft.com/office/drawing/2014/main" id="{07C0E1D5-84F4-D4A8-FBBD-C47542198F39}"/>
                  </a:ext>
                </a:extLst>
              </p:cNvPr>
              <p:cNvSpPr/>
              <p:nvPr/>
            </p:nvSpPr>
            <p:spPr>
              <a:xfrm>
                <a:off x="2350605" y="3152079"/>
                <a:ext cx="916968" cy="218325"/>
              </a:xfrm>
              <a:custGeom>
                <a:avLst/>
                <a:gdLst>
                  <a:gd name="connsiteX0" fmla="*/ 0 w 916968"/>
                  <a:gd name="connsiteY0" fmla="*/ 0 h 218325"/>
                  <a:gd name="connsiteX1" fmla="*/ 0 w 916968"/>
                  <a:gd name="connsiteY1" fmla="*/ 218326 h 218325"/>
                  <a:gd name="connsiteX2" fmla="*/ 916968 w 916968"/>
                  <a:gd name="connsiteY2" fmla="*/ 218326 h 218325"/>
                  <a:gd name="connsiteX3" fmla="*/ 916968 w 916968"/>
                  <a:gd name="connsiteY3" fmla="*/ 0 h 218325"/>
                  <a:gd name="connsiteX4" fmla="*/ 5677 w 916968"/>
                  <a:gd name="connsiteY4" fmla="*/ 7041 h 218325"/>
                  <a:gd name="connsiteX5" fmla="*/ 911292 w 916968"/>
                  <a:gd name="connsiteY5" fmla="*/ 7041 h 218325"/>
                  <a:gd name="connsiteX6" fmla="*/ 911292 w 916968"/>
                  <a:gd name="connsiteY6" fmla="*/ 211285 h 218325"/>
                  <a:gd name="connsiteX7" fmla="*/ 515576 w 916968"/>
                  <a:gd name="connsiteY7" fmla="*/ 211285 h 218325"/>
                  <a:gd name="connsiteX8" fmla="*/ 515576 w 916968"/>
                  <a:gd name="connsiteY8" fmla="*/ 154738 h 218325"/>
                  <a:gd name="connsiteX9" fmla="*/ 113311 w 916968"/>
                  <a:gd name="connsiteY9" fmla="*/ 154738 h 218325"/>
                  <a:gd name="connsiteX10" fmla="*/ 113311 w 916968"/>
                  <a:gd name="connsiteY10" fmla="*/ 211285 h 218325"/>
                  <a:gd name="connsiteX11" fmla="*/ 5677 w 916968"/>
                  <a:gd name="connsiteY11" fmla="*/ 211285 h 218325"/>
                  <a:gd name="connsiteX12" fmla="*/ 232299 w 916968"/>
                  <a:gd name="connsiteY12" fmla="*/ 173132 h 218325"/>
                  <a:gd name="connsiteX13" fmla="*/ 232299 w 916968"/>
                  <a:gd name="connsiteY13" fmla="*/ 204899 h 218325"/>
                  <a:gd name="connsiteX14" fmla="*/ 198294 w 916968"/>
                  <a:gd name="connsiteY14" fmla="*/ 204899 h 218325"/>
                  <a:gd name="connsiteX15" fmla="*/ 198294 w 916968"/>
                  <a:gd name="connsiteY15" fmla="*/ 173132 h 218325"/>
                  <a:gd name="connsiteX16" fmla="*/ 271925 w 916968"/>
                  <a:gd name="connsiteY16" fmla="*/ 173132 h 218325"/>
                  <a:gd name="connsiteX17" fmla="*/ 271925 w 916968"/>
                  <a:gd name="connsiteY17" fmla="*/ 204899 h 218325"/>
                  <a:gd name="connsiteX18" fmla="*/ 237975 w 916968"/>
                  <a:gd name="connsiteY18" fmla="*/ 204899 h 218325"/>
                  <a:gd name="connsiteX19" fmla="*/ 237975 w 916968"/>
                  <a:gd name="connsiteY19" fmla="*/ 173132 h 218325"/>
                  <a:gd name="connsiteX20" fmla="*/ 487249 w 916968"/>
                  <a:gd name="connsiteY20" fmla="*/ 173132 h 218325"/>
                  <a:gd name="connsiteX21" fmla="*/ 487249 w 916968"/>
                  <a:gd name="connsiteY21" fmla="*/ 204899 h 218325"/>
                  <a:gd name="connsiteX22" fmla="*/ 368261 w 916968"/>
                  <a:gd name="connsiteY22" fmla="*/ 204899 h 218325"/>
                  <a:gd name="connsiteX23" fmla="*/ 368261 w 916968"/>
                  <a:gd name="connsiteY23" fmla="*/ 173132 h 21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6968" h="218325">
                    <a:moveTo>
                      <a:pt x="0" y="0"/>
                    </a:moveTo>
                    <a:lnTo>
                      <a:pt x="0" y="218326"/>
                    </a:lnTo>
                    <a:lnTo>
                      <a:pt x="916968" y="218326"/>
                    </a:lnTo>
                    <a:lnTo>
                      <a:pt x="916968" y="0"/>
                    </a:lnTo>
                    <a:close/>
                    <a:moveTo>
                      <a:pt x="5677" y="7041"/>
                    </a:moveTo>
                    <a:lnTo>
                      <a:pt x="911292" y="7041"/>
                    </a:lnTo>
                    <a:lnTo>
                      <a:pt x="911292" y="211285"/>
                    </a:lnTo>
                    <a:lnTo>
                      <a:pt x="515576" y="211285"/>
                    </a:lnTo>
                    <a:lnTo>
                      <a:pt x="515576" y="154738"/>
                    </a:lnTo>
                    <a:lnTo>
                      <a:pt x="113311" y="154738"/>
                    </a:lnTo>
                    <a:lnTo>
                      <a:pt x="113311" y="211285"/>
                    </a:lnTo>
                    <a:lnTo>
                      <a:pt x="5677" y="211285"/>
                    </a:lnTo>
                    <a:close/>
                    <a:moveTo>
                      <a:pt x="232299" y="173132"/>
                    </a:moveTo>
                    <a:lnTo>
                      <a:pt x="232299" y="204899"/>
                    </a:lnTo>
                    <a:lnTo>
                      <a:pt x="198294" y="204899"/>
                    </a:lnTo>
                    <a:lnTo>
                      <a:pt x="198294" y="173132"/>
                    </a:lnTo>
                    <a:close/>
                    <a:moveTo>
                      <a:pt x="271925" y="173132"/>
                    </a:moveTo>
                    <a:lnTo>
                      <a:pt x="271925" y="204899"/>
                    </a:lnTo>
                    <a:lnTo>
                      <a:pt x="237975" y="204899"/>
                    </a:lnTo>
                    <a:lnTo>
                      <a:pt x="237975" y="173132"/>
                    </a:lnTo>
                    <a:close/>
                    <a:moveTo>
                      <a:pt x="487249" y="173132"/>
                    </a:moveTo>
                    <a:lnTo>
                      <a:pt x="487249" y="204899"/>
                    </a:lnTo>
                    <a:lnTo>
                      <a:pt x="368261" y="204899"/>
                    </a:lnTo>
                    <a:lnTo>
                      <a:pt x="368261" y="173132"/>
                    </a:lnTo>
                    <a:close/>
                  </a:path>
                </a:pathLst>
              </a:custGeom>
              <a:solidFill>
                <a:srgbClr val="545454"/>
              </a:solidFill>
              <a:ln w="5458" cap="flat">
                <a:no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ja-JP" altLang="en-US"/>
              </a:p>
            </p:txBody>
          </p:sp>
          <p:sp>
            <p:nvSpPr>
              <p:cNvPr id="21" name="フリーフォーム: 図形 20">
                <a:extLst>
                  <a:ext uri="{FF2B5EF4-FFF2-40B4-BE49-F238E27FC236}">
                    <a16:creationId xmlns:a16="http://schemas.microsoft.com/office/drawing/2014/main" id="{B609E2FE-2327-1517-1DC4-572161F48AD3}"/>
                  </a:ext>
                </a:extLst>
              </p:cNvPr>
              <p:cNvSpPr/>
              <p:nvPr/>
            </p:nvSpPr>
            <p:spPr>
              <a:xfrm>
                <a:off x="2356281" y="3159120"/>
                <a:ext cx="905615" cy="204244"/>
              </a:xfrm>
              <a:custGeom>
                <a:avLst/>
                <a:gdLst>
                  <a:gd name="connsiteX0" fmla="*/ 0 w 905615"/>
                  <a:gd name="connsiteY0" fmla="*/ 0 h 204244"/>
                  <a:gd name="connsiteX1" fmla="*/ 0 w 905615"/>
                  <a:gd name="connsiteY1" fmla="*/ 204244 h 204244"/>
                  <a:gd name="connsiteX2" fmla="*/ 110473 w 905615"/>
                  <a:gd name="connsiteY2" fmla="*/ 204244 h 204244"/>
                  <a:gd name="connsiteX3" fmla="*/ 110473 w 905615"/>
                  <a:gd name="connsiteY3" fmla="*/ 151245 h 204244"/>
                  <a:gd name="connsiteX4" fmla="*/ 507062 w 905615"/>
                  <a:gd name="connsiteY4" fmla="*/ 151245 h 204244"/>
                  <a:gd name="connsiteX5" fmla="*/ 507062 w 905615"/>
                  <a:gd name="connsiteY5" fmla="*/ 204244 h 204244"/>
                  <a:gd name="connsiteX6" fmla="*/ 905616 w 905615"/>
                  <a:gd name="connsiteY6" fmla="*/ 204244 h 204244"/>
                  <a:gd name="connsiteX7" fmla="*/ 905616 w 905615"/>
                  <a:gd name="connsiteY7" fmla="*/ 0 h 204244"/>
                  <a:gd name="connsiteX8" fmla="*/ 790340 w 905615"/>
                  <a:gd name="connsiteY8" fmla="*/ 28273 h 204244"/>
                  <a:gd name="connsiteX9" fmla="*/ 851362 w 905615"/>
                  <a:gd name="connsiteY9" fmla="*/ 38808 h 204244"/>
                  <a:gd name="connsiteX10" fmla="*/ 870410 w 905615"/>
                  <a:gd name="connsiteY10" fmla="*/ 50597 h 204244"/>
                  <a:gd name="connsiteX11" fmla="*/ 878161 w 905615"/>
                  <a:gd name="connsiteY11" fmla="*/ 67135 h 204244"/>
                  <a:gd name="connsiteX12" fmla="*/ 870410 w 905615"/>
                  <a:gd name="connsiteY12" fmla="*/ 83673 h 204244"/>
                  <a:gd name="connsiteX13" fmla="*/ 851362 w 905615"/>
                  <a:gd name="connsiteY13" fmla="*/ 95463 h 204244"/>
                  <a:gd name="connsiteX14" fmla="*/ 790340 w 905615"/>
                  <a:gd name="connsiteY14" fmla="*/ 105997 h 204244"/>
                  <a:gd name="connsiteX15" fmla="*/ 729317 w 905615"/>
                  <a:gd name="connsiteY15" fmla="*/ 95463 h 204244"/>
                  <a:gd name="connsiteX16" fmla="*/ 710269 w 905615"/>
                  <a:gd name="connsiteY16" fmla="*/ 83673 h 204244"/>
                  <a:gd name="connsiteX17" fmla="*/ 702518 w 905615"/>
                  <a:gd name="connsiteY17" fmla="*/ 67135 h 204244"/>
                  <a:gd name="connsiteX18" fmla="*/ 710269 w 905615"/>
                  <a:gd name="connsiteY18" fmla="*/ 50597 h 204244"/>
                  <a:gd name="connsiteX19" fmla="*/ 729317 w 905615"/>
                  <a:gd name="connsiteY19" fmla="*/ 38808 h 204244"/>
                  <a:gd name="connsiteX20" fmla="*/ 790340 w 905615"/>
                  <a:gd name="connsiteY20" fmla="*/ 28273 h 204244"/>
                  <a:gd name="connsiteX21" fmla="*/ 790340 w 905615"/>
                  <a:gd name="connsiteY21" fmla="*/ 35369 h 204244"/>
                  <a:gd name="connsiteX22" fmla="*/ 731119 w 905615"/>
                  <a:gd name="connsiteY22" fmla="*/ 45521 h 204244"/>
                  <a:gd name="connsiteX23" fmla="*/ 713816 w 905615"/>
                  <a:gd name="connsiteY23" fmla="*/ 56219 h 204244"/>
                  <a:gd name="connsiteX24" fmla="*/ 708194 w 905615"/>
                  <a:gd name="connsiteY24" fmla="*/ 67135 h 204244"/>
                  <a:gd name="connsiteX25" fmla="*/ 713816 w 905615"/>
                  <a:gd name="connsiteY25" fmla="*/ 78106 h 204244"/>
                  <a:gd name="connsiteX26" fmla="*/ 731119 w 905615"/>
                  <a:gd name="connsiteY26" fmla="*/ 88750 h 204244"/>
                  <a:gd name="connsiteX27" fmla="*/ 790340 w 905615"/>
                  <a:gd name="connsiteY27" fmla="*/ 98956 h 204244"/>
                  <a:gd name="connsiteX28" fmla="*/ 849560 w 905615"/>
                  <a:gd name="connsiteY28" fmla="*/ 88750 h 204244"/>
                  <a:gd name="connsiteX29" fmla="*/ 866863 w 905615"/>
                  <a:gd name="connsiteY29" fmla="*/ 78106 h 204244"/>
                  <a:gd name="connsiteX30" fmla="*/ 872485 w 905615"/>
                  <a:gd name="connsiteY30" fmla="*/ 67135 h 204244"/>
                  <a:gd name="connsiteX31" fmla="*/ 866863 w 905615"/>
                  <a:gd name="connsiteY31" fmla="*/ 56219 h 204244"/>
                  <a:gd name="connsiteX32" fmla="*/ 849560 w 905615"/>
                  <a:gd name="connsiteY32" fmla="*/ 45521 h 204244"/>
                  <a:gd name="connsiteX33" fmla="*/ 790340 w 905615"/>
                  <a:gd name="connsiteY33" fmla="*/ 35369 h 20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05615" h="204244">
                    <a:moveTo>
                      <a:pt x="0" y="0"/>
                    </a:moveTo>
                    <a:lnTo>
                      <a:pt x="0" y="204244"/>
                    </a:lnTo>
                    <a:lnTo>
                      <a:pt x="110473" y="204244"/>
                    </a:lnTo>
                    <a:lnTo>
                      <a:pt x="110473" y="151245"/>
                    </a:lnTo>
                    <a:lnTo>
                      <a:pt x="507062" y="151245"/>
                    </a:lnTo>
                    <a:lnTo>
                      <a:pt x="507062" y="204244"/>
                    </a:lnTo>
                    <a:lnTo>
                      <a:pt x="905616" y="204244"/>
                    </a:lnTo>
                    <a:lnTo>
                      <a:pt x="905616" y="0"/>
                    </a:lnTo>
                    <a:close/>
                    <a:moveTo>
                      <a:pt x="790340" y="28273"/>
                    </a:moveTo>
                    <a:cubicBezTo>
                      <a:pt x="814082" y="28273"/>
                      <a:pt x="835533" y="32258"/>
                      <a:pt x="851362" y="38808"/>
                    </a:cubicBezTo>
                    <a:cubicBezTo>
                      <a:pt x="859221" y="42082"/>
                      <a:pt x="865662" y="46012"/>
                      <a:pt x="870410" y="50597"/>
                    </a:cubicBezTo>
                    <a:cubicBezTo>
                      <a:pt x="875105" y="55182"/>
                      <a:pt x="878161" y="60858"/>
                      <a:pt x="878161" y="67135"/>
                    </a:cubicBezTo>
                    <a:cubicBezTo>
                      <a:pt x="878161" y="73412"/>
                      <a:pt x="875105" y="79089"/>
                      <a:pt x="870410" y="83673"/>
                    </a:cubicBezTo>
                    <a:cubicBezTo>
                      <a:pt x="865662" y="88258"/>
                      <a:pt x="859221" y="92243"/>
                      <a:pt x="851362" y="95463"/>
                    </a:cubicBezTo>
                    <a:cubicBezTo>
                      <a:pt x="835533" y="102067"/>
                      <a:pt x="814082" y="105997"/>
                      <a:pt x="790340" y="105997"/>
                    </a:cubicBezTo>
                    <a:cubicBezTo>
                      <a:pt x="766597" y="105997"/>
                      <a:pt x="745146" y="102067"/>
                      <a:pt x="729317" y="95463"/>
                    </a:cubicBezTo>
                    <a:cubicBezTo>
                      <a:pt x="721458" y="92243"/>
                      <a:pt x="714963" y="88258"/>
                      <a:pt x="710269" y="83673"/>
                    </a:cubicBezTo>
                    <a:cubicBezTo>
                      <a:pt x="705574" y="79089"/>
                      <a:pt x="702518" y="73412"/>
                      <a:pt x="702518" y="67135"/>
                    </a:cubicBezTo>
                    <a:cubicBezTo>
                      <a:pt x="702518" y="60858"/>
                      <a:pt x="705574" y="55182"/>
                      <a:pt x="710269" y="50597"/>
                    </a:cubicBezTo>
                    <a:cubicBezTo>
                      <a:pt x="714963" y="46012"/>
                      <a:pt x="721458" y="42082"/>
                      <a:pt x="729317" y="38808"/>
                    </a:cubicBezTo>
                    <a:cubicBezTo>
                      <a:pt x="745146" y="32258"/>
                      <a:pt x="766597" y="28273"/>
                      <a:pt x="790340" y="28273"/>
                    </a:cubicBezTo>
                    <a:close/>
                    <a:moveTo>
                      <a:pt x="790340" y="35369"/>
                    </a:moveTo>
                    <a:cubicBezTo>
                      <a:pt x="767088" y="35369"/>
                      <a:pt x="746074" y="39299"/>
                      <a:pt x="731119" y="45521"/>
                    </a:cubicBezTo>
                    <a:cubicBezTo>
                      <a:pt x="723641" y="48632"/>
                      <a:pt x="717692" y="52289"/>
                      <a:pt x="713816" y="56219"/>
                    </a:cubicBezTo>
                    <a:cubicBezTo>
                      <a:pt x="709886" y="59985"/>
                      <a:pt x="708194" y="63697"/>
                      <a:pt x="708194" y="67135"/>
                    </a:cubicBezTo>
                    <a:cubicBezTo>
                      <a:pt x="708194" y="70628"/>
                      <a:pt x="709886" y="74286"/>
                      <a:pt x="713816" y="78106"/>
                    </a:cubicBezTo>
                    <a:cubicBezTo>
                      <a:pt x="717692" y="81981"/>
                      <a:pt x="723641" y="85638"/>
                      <a:pt x="731119" y="88750"/>
                    </a:cubicBezTo>
                    <a:cubicBezTo>
                      <a:pt x="746074" y="94972"/>
                      <a:pt x="767088" y="98956"/>
                      <a:pt x="790340" y="98956"/>
                    </a:cubicBezTo>
                    <a:cubicBezTo>
                      <a:pt x="813537" y="98956"/>
                      <a:pt x="834605" y="94972"/>
                      <a:pt x="849560" y="88750"/>
                    </a:cubicBezTo>
                    <a:cubicBezTo>
                      <a:pt x="857038" y="85638"/>
                      <a:pt x="862987" y="81981"/>
                      <a:pt x="866863" y="78106"/>
                    </a:cubicBezTo>
                    <a:cubicBezTo>
                      <a:pt x="870793" y="74286"/>
                      <a:pt x="872485" y="70628"/>
                      <a:pt x="872485" y="67135"/>
                    </a:cubicBezTo>
                    <a:cubicBezTo>
                      <a:pt x="872485" y="63697"/>
                      <a:pt x="870793" y="59985"/>
                      <a:pt x="866863" y="56219"/>
                    </a:cubicBezTo>
                    <a:cubicBezTo>
                      <a:pt x="862987" y="52289"/>
                      <a:pt x="857038" y="48632"/>
                      <a:pt x="849560" y="45521"/>
                    </a:cubicBezTo>
                    <a:cubicBezTo>
                      <a:pt x="834605" y="39299"/>
                      <a:pt x="813537" y="35369"/>
                      <a:pt x="790340" y="35369"/>
                    </a:cubicBezTo>
                    <a:close/>
                  </a:path>
                </a:pathLst>
              </a:custGeom>
              <a:solidFill>
                <a:srgbClr val="000000">
                  <a:alpha val="39000"/>
                </a:srgbClr>
              </a:solidFill>
              <a:ln w="5458" cap="flat">
                <a:no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ja-JP" altLang="en-US"/>
              </a:p>
            </p:txBody>
          </p:sp>
          <p:sp>
            <p:nvSpPr>
              <p:cNvPr id="22" name="フリーフォーム: 図形 21">
                <a:extLst>
                  <a:ext uri="{FF2B5EF4-FFF2-40B4-BE49-F238E27FC236}">
                    <a16:creationId xmlns:a16="http://schemas.microsoft.com/office/drawing/2014/main" id="{46E8E28E-F034-E5CF-B4A5-040CBEE09AE0}"/>
                  </a:ext>
                </a:extLst>
              </p:cNvPr>
              <p:cNvSpPr/>
              <p:nvPr/>
            </p:nvSpPr>
            <p:spPr>
              <a:xfrm>
                <a:off x="2548899" y="3325211"/>
                <a:ext cx="288954" cy="31766"/>
              </a:xfrm>
              <a:custGeom>
                <a:avLst/>
                <a:gdLst>
                  <a:gd name="connsiteX0" fmla="*/ 169967 w 288954"/>
                  <a:gd name="connsiteY0" fmla="*/ 0 h 31766"/>
                  <a:gd name="connsiteX1" fmla="*/ 169967 w 288954"/>
                  <a:gd name="connsiteY1" fmla="*/ 3493 h 31766"/>
                  <a:gd name="connsiteX2" fmla="*/ 169967 w 288954"/>
                  <a:gd name="connsiteY2" fmla="*/ 31766 h 31766"/>
                  <a:gd name="connsiteX3" fmla="*/ 288954 w 288954"/>
                  <a:gd name="connsiteY3" fmla="*/ 31766 h 31766"/>
                  <a:gd name="connsiteX4" fmla="*/ 288954 w 288954"/>
                  <a:gd name="connsiteY4" fmla="*/ 0 h 31766"/>
                  <a:gd name="connsiteX5" fmla="*/ 39681 w 288954"/>
                  <a:gd name="connsiteY5" fmla="*/ 0 h 31766"/>
                  <a:gd name="connsiteX6" fmla="*/ 39681 w 288954"/>
                  <a:gd name="connsiteY6" fmla="*/ 3493 h 31766"/>
                  <a:gd name="connsiteX7" fmla="*/ 39681 w 288954"/>
                  <a:gd name="connsiteY7" fmla="*/ 31766 h 31766"/>
                  <a:gd name="connsiteX8" fmla="*/ 73631 w 288954"/>
                  <a:gd name="connsiteY8" fmla="*/ 31766 h 31766"/>
                  <a:gd name="connsiteX9" fmla="*/ 73631 w 288954"/>
                  <a:gd name="connsiteY9" fmla="*/ 0 h 31766"/>
                  <a:gd name="connsiteX10" fmla="*/ 0 w 288954"/>
                  <a:gd name="connsiteY10" fmla="*/ 0 h 31766"/>
                  <a:gd name="connsiteX11" fmla="*/ 0 w 288954"/>
                  <a:gd name="connsiteY11" fmla="*/ 3493 h 31766"/>
                  <a:gd name="connsiteX12" fmla="*/ 0 w 288954"/>
                  <a:gd name="connsiteY12" fmla="*/ 31766 h 31766"/>
                  <a:gd name="connsiteX13" fmla="*/ 34004 w 288954"/>
                  <a:gd name="connsiteY13" fmla="*/ 31766 h 31766"/>
                  <a:gd name="connsiteX14" fmla="*/ 34004 w 288954"/>
                  <a:gd name="connsiteY14" fmla="*/ 0 h 3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8954" h="31766">
                    <a:moveTo>
                      <a:pt x="169967" y="0"/>
                    </a:moveTo>
                    <a:lnTo>
                      <a:pt x="169967" y="3493"/>
                    </a:lnTo>
                    <a:lnTo>
                      <a:pt x="169967" y="31766"/>
                    </a:lnTo>
                    <a:lnTo>
                      <a:pt x="288954" y="31766"/>
                    </a:lnTo>
                    <a:lnTo>
                      <a:pt x="288954" y="0"/>
                    </a:lnTo>
                    <a:close/>
                    <a:moveTo>
                      <a:pt x="39681" y="0"/>
                    </a:moveTo>
                    <a:lnTo>
                      <a:pt x="39681" y="3493"/>
                    </a:lnTo>
                    <a:lnTo>
                      <a:pt x="39681" y="31766"/>
                    </a:lnTo>
                    <a:lnTo>
                      <a:pt x="73631" y="31766"/>
                    </a:lnTo>
                    <a:lnTo>
                      <a:pt x="73631" y="0"/>
                    </a:lnTo>
                    <a:close/>
                    <a:moveTo>
                      <a:pt x="0" y="0"/>
                    </a:moveTo>
                    <a:lnTo>
                      <a:pt x="0" y="3493"/>
                    </a:lnTo>
                    <a:lnTo>
                      <a:pt x="0" y="31766"/>
                    </a:lnTo>
                    <a:lnTo>
                      <a:pt x="34004" y="31766"/>
                    </a:lnTo>
                    <a:lnTo>
                      <a:pt x="34004" y="0"/>
                    </a:lnTo>
                    <a:close/>
                  </a:path>
                </a:pathLst>
              </a:custGeom>
              <a:solidFill>
                <a:srgbClr val="F4F4F4"/>
              </a:solidFill>
              <a:ln w="5458" cap="flat">
                <a:no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ja-JP" altLang="en-US"/>
              </a:p>
            </p:txBody>
          </p:sp>
          <p:sp>
            <p:nvSpPr>
              <p:cNvPr id="28" name="フリーフォーム: 図形 27">
                <a:extLst>
                  <a:ext uri="{FF2B5EF4-FFF2-40B4-BE49-F238E27FC236}">
                    <a16:creationId xmlns:a16="http://schemas.microsoft.com/office/drawing/2014/main" id="{9C3F49B9-8701-A07B-96AF-C487792EA43F}"/>
                  </a:ext>
                </a:extLst>
              </p:cNvPr>
              <p:cNvSpPr/>
              <p:nvPr/>
            </p:nvSpPr>
            <p:spPr>
              <a:xfrm>
                <a:off x="2554576" y="3332252"/>
                <a:ext cx="277601" cy="17684"/>
              </a:xfrm>
              <a:custGeom>
                <a:avLst/>
                <a:gdLst>
                  <a:gd name="connsiteX0" fmla="*/ 254950 w 277601"/>
                  <a:gd name="connsiteY0" fmla="*/ 0 h 17684"/>
                  <a:gd name="connsiteX1" fmla="*/ 277601 w 277601"/>
                  <a:gd name="connsiteY1" fmla="*/ 0 h 17684"/>
                  <a:gd name="connsiteX2" fmla="*/ 277601 w 277601"/>
                  <a:gd name="connsiteY2" fmla="*/ 17684 h 17684"/>
                  <a:gd name="connsiteX3" fmla="*/ 254950 w 277601"/>
                  <a:gd name="connsiteY3" fmla="*/ 17684 h 17684"/>
                  <a:gd name="connsiteX4" fmla="*/ 226622 w 277601"/>
                  <a:gd name="connsiteY4" fmla="*/ 0 h 17684"/>
                  <a:gd name="connsiteX5" fmla="*/ 249274 w 277601"/>
                  <a:gd name="connsiteY5" fmla="*/ 0 h 17684"/>
                  <a:gd name="connsiteX6" fmla="*/ 249274 w 277601"/>
                  <a:gd name="connsiteY6" fmla="*/ 17684 h 17684"/>
                  <a:gd name="connsiteX7" fmla="*/ 226622 w 277601"/>
                  <a:gd name="connsiteY7" fmla="*/ 17684 h 17684"/>
                  <a:gd name="connsiteX8" fmla="*/ 198294 w 277601"/>
                  <a:gd name="connsiteY8" fmla="*/ 0 h 17684"/>
                  <a:gd name="connsiteX9" fmla="*/ 220946 w 277601"/>
                  <a:gd name="connsiteY9" fmla="*/ 0 h 17684"/>
                  <a:gd name="connsiteX10" fmla="*/ 220946 w 277601"/>
                  <a:gd name="connsiteY10" fmla="*/ 17684 h 17684"/>
                  <a:gd name="connsiteX11" fmla="*/ 198294 w 277601"/>
                  <a:gd name="connsiteY11" fmla="*/ 17684 h 17684"/>
                  <a:gd name="connsiteX12" fmla="*/ 169967 w 277601"/>
                  <a:gd name="connsiteY12" fmla="*/ 0 h 17684"/>
                  <a:gd name="connsiteX13" fmla="*/ 192618 w 277601"/>
                  <a:gd name="connsiteY13" fmla="*/ 0 h 17684"/>
                  <a:gd name="connsiteX14" fmla="*/ 192618 w 277601"/>
                  <a:gd name="connsiteY14" fmla="*/ 17684 h 17684"/>
                  <a:gd name="connsiteX15" fmla="*/ 169967 w 277601"/>
                  <a:gd name="connsiteY15" fmla="*/ 17684 h 17684"/>
                  <a:gd name="connsiteX16" fmla="*/ 39626 w 277601"/>
                  <a:gd name="connsiteY16" fmla="*/ 0 h 17684"/>
                  <a:gd name="connsiteX17" fmla="*/ 62332 w 277601"/>
                  <a:gd name="connsiteY17" fmla="*/ 0 h 17684"/>
                  <a:gd name="connsiteX18" fmla="*/ 62332 w 277601"/>
                  <a:gd name="connsiteY18" fmla="*/ 17684 h 17684"/>
                  <a:gd name="connsiteX19" fmla="*/ 39626 w 277601"/>
                  <a:gd name="connsiteY19" fmla="*/ 17684 h 17684"/>
                  <a:gd name="connsiteX20" fmla="*/ 0 w 277601"/>
                  <a:gd name="connsiteY20" fmla="*/ 0 h 17684"/>
                  <a:gd name="connsiteX21" fmla="*/ 22651 w 277601"/>
                  <a:gd name="connsiteY21" fmla="*/ 0 h 17684"/>
                  <a:gd name="connsiteX22" fmla="*/ 22651 w 277601"/>
                  <a:gd name="connsiteY22" fmla="*/ 17684 h 17684"/>
                  <a:gd name="connsiteX23" fmla="*/ 0 w 277601"/>
                  <a:gd name="connsiteY23" fmla="*/ 17684 h 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7601" h="17684">
                    <a:moveTo>
                      <a:pt x="254950" y="0"/>
                    </a:moveTo>
                    <a:lnTo>
                      <a:pt x="277601" y="0"/>
                    </a:lnTo>
                    <a:lnTo>
                      <a:pt x="277601" y="17684"/>
                    </a:lnTo>
                    <a:lnTo>
                      <a:pt x="254950" y="17684"/>
                    </a:lnTo>
                    <a:close/>
                    <a:moveTo>
                      <a:pt x="226622" y="0"/>
                    </a:moveTo>
                    <a:lnTo>
                      <a:pt x="249274" y="0"/>
                    </a:lnTo>
                    <a:lnTo>
                      <a:pt x="249274" y="17684"/>
                    </a:lnTo>
                    <a:lnTo>
                      <a:pt x="226622" y="17684"/>
                    </a:lnTo>
                    <a:close/>
                    <a:moveTo>
                      <a:pt x="198294" y="0"/>
                    </a:moveTo>
                    <a:lnTo>
                      <a:pt x="220946" y="0"/>
                    </a:lnTo>
                    <a:lnTo>
                      <a:pt x="220946" y="17684"/>
                    </a:lnTo>
                    <a:lnTo>
                      <a:pt x="198294" y="17684"/>
                    </a:lnTo>
                    <a:close/>
                    <a:moveTo>
                      <a:pt x="169967" y="0"/>
                    </a:moveTo>
                    <a:lnTo>
                      <a:pt x="192618" y="0"/>
                    </a:lnTo>
                    <a:lnTo>
                      <a:pt x="192618" y="17684"/>
                    </a:lnTo>
                    <a:lnTo>
                      <a:pt x="169967" y="17684"/>
                    </a:lnTo>
                    <a:close/>
                    <a:moveTo>
                      <a:pt x="39626" y="0"/>
                    </a:moveTo>
                    <a:lnTo>
                      <a:pt x="62332" y="0"/>
                    </a:lnTo>
                    <a:lnTo>
                      <a:pt x="62332" y="17684"/>
                    </a:lnTo>
                    <a:lnTo>
                      <a:pt x="39626" y="17684"/>
                    </a:lnTo>
                    <a:close/>
                    <a:moveTo>
                      <a:pt x="0" y="0"/>
                    </a:moveTo>
                    <a:lnTo>
                      <a:pt x="22651" y="0"/>
                    </a:lnTo>
                    <a:lnTo>
                      <a:pt x="22651" y="17684"/>
                    </a:lnTo>
                    <a:lnTo>
                      <a:pt x="0" y="17684"/>
                    </a:lnTo>
                    <a:close/>
                  </a:path>
                </a:pathLst>
              </a:custGeom>
              <a:solidFill>
                <a:srgbClr val="000000"/>
              </a:solidFill>
              <a:ln w="5458" cap="flat">
                <a:no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ja-JP" altLang="en-US"/>
              </a:p>
            </p:txBody>
          </p:sp>
        </p:grpSp>
        <p:sp>
          <p:nvSpPr>
            <p:cNvPr id="29" name="テキスト ボックス 28">
              <a:extLst>
                <a:ext uri="{FF2B5EF4-FFF2-40B4-BE49-F238E27FC236}">
                  <a16:creationId xmlns:a16="http://schemas.microsoft.com/office/drawing/2014/main" id="{9BF97AD0-281E-EED8-7F54-4195F32AB5DA}"/>
                </a:ext>
              </a:extLst>
            </p:cNvPr>
            <p:cNvSpPr txBox="1"/>
            <p:nvPr/>
          </p:nvSpPr>
          <p:spPr>
            <a:xfrm>
              <a:off x="1616890" y="3287249"/>
              <a:ext cx="598241" cy="286232"/>
            </a:xfrm>
            <a:prstGeom prst="rect">
              <a:avLst/>
            </a:prstGeom>
            <a:noFill/>
          </p:spPr>
          <p:txBody>
            <a:bodyPr wrap="none" rtlCol="0">
              <a:spAutoFit/>
            </a:bodyPr>
            <a:lstStyle/>
            <a:p>
              <a:pPr defTabSz="914400" fontAlgn="base">
                <a:lnSpc>
                  <a:spcPct val="90000"/>
                </a:lnSpc>
                <a:spcBef>
                  <a:spcPct val="0"/>
                </a:spcBef>
                <a:spcAft>
                  <a:spcPct val="0"/>
                </a:spcAft>
              </a:pPr>
              <a:r>
                <a:rPr kumimoji="1" lang="en-US" altLang="ja-JP" sz="1400" dirty="0">
                  <a:solidFill>
                    <a:srgbClr val="000000"/>
                  </a:solidFill>
                  <a:latin typeface="HGPｺﾞｼｯｸE" pitchFamily="50" charset="-128"/>
                  <a:ea typeface="HGPｺﾞｼｯｸE" pitchFamily="50" charset="-128"/>
                </a:rPr>
                <a:t>…</a:t>
              </a:r>
              <a:r>
                <a:rPr kumimoji="1" lang="en-US" altLang="ja-JP" sz="1400" dirty="0" err="1">
                  <a:solidFill>
                    <a:srgbClr val="000000"/>
                  </a:solidFill>
                  <a:latin typeface="HGPｺﾞｼｯｸE" pitchFamily="50" charset="-128"/>
                  <a:ea typeface="HGPｺﾞｼｯｸE" pitchFamily="50" charset="-128"/>
                </a:rPr>
                <a:t>etc</a:t>
              </a:r>
              <a:endParaRPr kumimoji="1" lang="ja-JP" altLang="en-US" sz="1400" dirty="0">
                <a:solidFill>
                  <a:srgbClr val="000000"/>
                </a:solidFill>
                <a:latin typeface="HGPｺﾞｼｯｸE" pitchFamily="50" charset="-128"/>
                <a:ea typeface="HGPｺﾞｼｯｸE" pitchFamily="50" charset="-128"/>
              </a:endParaRPr>
            </a:p>
          </p:txBody>
        </p:sp>
        <p:sp>
          <p:nvSpPr>
            <p:cNvPr id="30" name="角丸四角形吹き出し 85">
              <a:extLst>
                <a:ext uri="{FF2B5EF4-FFF2-40B4-BE49-F238E27FC236}">
                  <a16:creationId xmlns:a16="http://schemas.microsoft.com/office/drawing/2014/main" id="{D680204F-54BD-1146-B163-F1EF8530E93A}"/>
                </a:ext>
              </a:extLst>
            </p:cNvPr>
            <p:cNvSpPr/>
            <p:nvPr/>
          </p:nvSpPr>
          <p:spPr bwMode="auto">
            <a:xfrm>
              <a:off x="192801" y="3822805"/>
              <a:ext cx="3072028" cy="424783"/>
            </a:xfrm>
            <a:prstGeom prst="wedgeRoundRectCallout">
              <a:avLst>
                <a:gd name="adj1" fmla="val -13019"/>
                <a:gd name="adj2" fmla="val -101224"/>
                <a:gd name="adj3" fmla="val 16667"/>
              </a:avLst>
            </a:prstGeom>
            <a:solidFill>
              <a:srgbClr val="1F497D">
                <a:lumMod val="60000"/>
                <a:lumOff val="40000"/>
              </a:srgbClr>
            </a:solidFill>
            <a:ln w="9525">
              <a:noFill/>
              <a:miter lim="800000"/>
              <a:headEnd/>
              <a:tailEnd/>
            </a:ln>
            <a:effectLst>
              <a:outerShdw blurRad="50800" dist="38100" dir="16200000" rotWithShape="0">
                <a:prstClr val="black">
                  <a:alpha val="40000"/>
                </a:prstClr>
              </a:outerShdw>
            </a:effectLst>
          </p:spPr>
          <p:txBody>
            <a:bodyPr wrap="square" rtlCol="0" anchor="t" anchorCtr="0">
              <a:noAutofit/>
            </a:bodyPr>
            <a:lstStyle/>
            <a:p>
              <a:pPr marL="0" marR="0" lvl="0" indent="0" defTabSz="914400"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分析対象ﾛｸﾞを自動</a:t>
              </a:r>
              <a:r>
                <a:rPr kumimoji="1" lang="ja-JP" altLang="en-US" sz="1600" kern="0" dirty="0">
                  <a:solidFill>
                    <a:prstClr val="white"/>
                  </a:solidFill>
                  <a:latin typeface="HGPｺﾞｼｯｸE" pitchFamily="50" charset="-128"/>
                  <a:ea typeface="HGPｺﾞｼｯｸE" pitchFamily="50" charset="-128"/>
                </a:rPr>
                <a:t>出力・</a:t>
              </a: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転送</a:t>
              </a:r>
              <a:endParaRPr kumimoji="1" lang="en-US" altLang="ja-JP" sz="15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endParaRPr>
            </a:p>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solidFill>
                <a:effectLst/>
                <a:uLnTx/>
                <a:uFillTx/>
                <a:latin typeface="HGPｺﾞｼｯｸE" pitchFamily="50" charset="-128"/>
                <a:ea typeface="HGPｺﾞｼｯｸE" pitchFamily="50" charset="-128"/>
              </a:endParaRPr>
            </a:p>
          </p:txBody>
        </p:sp>
        <p:sp>
          <p:nvSpPr>
            <p:cNvPr id="37" name="角丸四角形 74">
              <a:extLst>
                <a:ext uri="{FF2B5EF4-FFF2-40B4-BE49-F238E27FC236}">
                  <a16:creationId xmlns:a16="http://schemas.microsoft.com/office/drawing/2014/main" id="{C43CA095-2E45-CED7-93D7-4B86D2308323}"/>
                </a:ext>
              </a:extLst>
            </p:cNvPr>
            <p:cNvSpPr/>
            <p:nvPr/>
          </p:nvSpPr>
          <p:spPr bwMode="auto">
            <a:xfrm>
              <a:off x="3270084" y="1926699"/>
              <a:ext cx="3088186" cy="2052084"/>
            </a:xfrm>
            <a:prstGeom prst="roundRect">
              <a:avLst/>
            </a:prstGeom>
            <a:solidFill>
              <a:schemeClr val="bg1"/>
            </a:solidFill>
            <a:ln w="19050">
              <a:solidFill>
                <a:sysClr val="windowText" lastClr="000000">
                  <a:lumMod val="50000"/>
                  <a:lumOff val="50000"/>
                </a:sys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HGPｺﾞｼｯｸE" pitchFamily="50" charset="-128"/>
                <a:ea typeface="HGPｺﾞｼｯｸE" pitchFamily="50" charset="-128"/>
              </a:endParaRPr>
            </a:p>
          </p:txBody>
        </p:sp>
        <p:sp>
          <p:nvSpPr>
            <p:cNvPr id="38" name="角丸四角形 73">
              <a:extLst>
                <a:ext uri="{FF2B5EF4-FFF2-40B4-BE49-F238E27FC236}">
                  <a16:creationId xmlns:a16="http://schemas.microsoft.com/office/drawing/2014/main" id="{B46798D1-5134-BDA5-9368-96E9EC137AB9}"/>
                </a:ext>
              </a:extLst>
            </p:cNvPr>
            <p:cNvSpPr/>
            <p:nvPr/>
          </p:nvSpPr>
          <p:spPr bwMode="auto">
            <a:xfrm>
              <a:off x="6563416" y="1944420"/>
              <a:ext cx="2228499" cy="2052084"/>
            </a:xfrm>
            <a:prstGeom prst="roundRect">
              <a:avLst/>
            </a:prstGeom>
            <a:solidFill>
              <a:schemeClr val="bg1"/>
            </a:solidFill>
            <a:ln w="19050">
              <a:solidFill>
                <a:sysClr val="windowText" lastClr="000000">
                  <a:lumMod val="50000"/>
                  <a:lumOff val="50000"/>
                </a:sys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HGPｺﾞｼｯｸE" pitchFamily="50" charset="-128"/>
                <a:ea typeface="HGPｺﾞｼｯｸE" pitchFamily="50" charset="-128"/>
              </a:endParaRPr>
            </a:p>
          </p:txBody>
        </p:sp>
        <p:sp>
          <p:nvSpPr>
            <p:cNvPr id="39" name="正方形/長方形 38">
              <a:extLst>
                <a:ext uri="{FF2B5EF4-FFF2-40B4-BE49-F238E27FC236}">
                  <a16:creationId xmlns:a16="http://schemas.microsoft.com/office/drawing/2014/main" id="{404557A4-64B3-BA80-C8AB-B20981D67FF8}"/>
                </a:ext>
              </a:extLst>
            </p:cNvPr>
            <p:cNvSpPr/>
            <p:nvPr/>
          </p:nvSpPr>
          <p:spPr bwMode="gray">
            <a:xfrm>
              <a:off x="249526" y="1159285"/>
              <a:ext cx="2036474" cy="327935"/>
            </a:xfrm>
            <a:prstGeom prst="rect">
              <a:avLst/>
            </a:prstGeom>
            <a:solidFill>
              <a:sysClr val="windowText" lastClr="000000">
                <a:lumMod val="65000"/>
                <a:lumOff val="35000"/>
              </a:sysClr>
            </a:solidFill>
            <a:ln w="25400" cap="flat" cmpd="sng" algn="ctr">
              <a:noFill/>
              <a:prstDash val="solid"/>
              <a:round/>
              <a:headEnd type="none" w="med" len="med"/>
              <a:tailEnd type="triangle" w="med" len="med"/>
            </a:ln>
            <a:effectLst>
              <a:outerShdw blurRad="50800" dist="38100" algn="l" rotWithShape="0">
                <a:prstClr val="black">
                  <a:alpha val="40000"/>
                </a:prstClr>
              </a:outerShdw>
            </a:effectLst>
          </p:spPr>
          <p:txBody>
            <a:bodyPr wrap="none" lIns="90000" tIns="46800" rIns="90000" bIns="46800"/>
            <a:lstStyle/>
            <a:p>
              <a:pPr marL="0" marR="0" lvl="0" indent="0" algn="ctr" defTabSz="914400" eaLnBrk="1" fontAlgn="auto" latinLnBrk="0" hangingPunct="1">
                <a:lnSpc>
                  <a:spcPct val="90000"/>
                </a:lnSpc>
                <a:spcBef>
                  <a:spcPts val="0"/>
                </a:spcBef>
                <a:spcAft>
                  <a:spcPts val="0"/>
                </a:spcAft>
                <a:buClrTx/>
                <a:buSzTx/>
                <a:buFontTx/>
                <a:buNone/>
                <a:tabLst/>
                <a:defRPr/>
              </a:pPr>
              <a:r>
                <a:rPr lang="ja-JP" altLang="en-US" sz="1700" kern="0" dirty="0">
                  <a:solidFill>
                    <a:srgbClr val="FFFFFF"/>
                  </a:solidFill>
                  <a:latin typeface="HGPｺﾞｼｯｸE" pitchFamily="50" charset="-128"/>
                  <a:ea typeface="HGPｺﾞｼｯｸE" pitchFamily="50" charset="-128"/>
                </a:rPr>
                <a:t>システム</a:t>
              </a:r>
              <a:r>
                <a:rPr kumimoji="0" lang="ja-JP" altLang="en-US" sz="1700" b="0" i="0" u="none" strike="noStrike" kern="0" cap="none" spc="0" normalizeH="0" baseline="0" noProof="0" dirty="0">
                  <a:ln>
                    <a:noFill/>
                  </a:ln>
                  <a:solidFill>
                    <a:srgbClr val="FFFFFF"/>
                  </a:solidFill>
                  <a:effectLst/>
                  <a:uLnTx/>
                  <a:uFillTx/>
                  <a:latin typeface="HGPｺﾞｼｯｸE" pitchFamily="50" charset="-128"/>
                  <a:ea typeface="HGPｺﾞｼｯｸE" pitchFamily="50" charset="-128"/>
                </a:rPr>
                <a:t>イメージ</a:t>
              </a:r>
            </a:p>
          </p:txBody>
        </p:sp>
        <p:sp>
          <p:nvSpPr>
            <p:cNvPr id="40" name="正方形/長方形 39">
              <a:extLst>
                <a:ext uri="{FF2B5EF4-FFF2-40B4-BE49-F238E27FC236}">
                  <a16:creationId xmlns:a16="http://schemas.microsoft.com/office/drawing/2014/main" id="{7DE68A08-981E-CB40-9F6A-861E1D1D6C14}"/>
                </a:ext>
              </a:extLst>
            </p:cNvPr>
            <p:cNvSpPr/>
            <p:nvPr/>
          </p:nvSpPr>
          <p:spPr bwMode="auto">
            <a:xfrm>
              <a:off x="3089014" y="1715885"/>
              <a:ext cx="2623106" cy="306508"/>
            </a:xfrm>
            <a:prstGeom prst="rect">
              <a:avLst/>
            </a:prstGeom>
            <a:noFill/>
            <a:ln>
              <a:noFill/>
              <a:headEnd/>
              <a:tailEnd/>
            </a:ln>
            <a:effectLst/>
            <a:scene3d>
              <a:camera prst="orthographicFront">
                <a:rot lat="0" lon="0" rev="0"/>
              </a:camera>
              <a:lightRig rig="threePt" dir="t">
                <a:rot lat="0" lon="0" rev="1200000"/>
              </a:lightRig>
            </a:scene3d>
            <a:sp3d>
              <a:bevelT w="63500" h="25400"/>
            </a:sp3d>
          </p:spPr>
          <p:txBody>
            <a:bodyPr wrap="squar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1" lang="ja-JP" altLang="en-US" sz="1600" kern="0" dirty="0">
                  <a:solidFill>
                    <a:srgbClr val="1F497D"/>
                  </a:solidFill>
                  <a:effectLst>
                    <a:glow rad="139700">
                      <a:srgbClr val="FFFFFF"/>
                    </a:glow>
                  </a:effectLst>
                  <a:latin typeface="HGPｺﾞｼｯｸE" pitchFamily="50" charset="-128"/>
                  <a:ea typeface="HGPｺﾞｼｯｸE" pitchFamily="50" charset="-128"/>
                </a:rPr>
                <a:t>ﾛｸﾞ保管・</a:t>
              </a:r>
              <a:r>
                <a:rPr kumimoji="1" lang="ja-JP" altLang="en-US" sz="1600" b="0" i="0" u="none" strike="noStrike" kern="0" cap="none" spc="0" normalizeH="0" baseline="0" noProof="0" dirty="0">
                  <a:ln>
                    <a:noFill/>
                  </a:ln>
                  <a:solidFill>
                    <a:srgbClr val="1F497D"/>
                  </a:solidFill>
                  <a:effectLst>
                    <a:glow rad="139700">
                      <a:srgbClr val="FFFFFF"/>
                    </a:glow>
                  </a:effectLst>
                  <a:uLnTx/>
                  <a:uFillTx/>
                  <a:latin typeface="HGPｺﾞｼｯｸE" pitchFamily="50" charset="-128"/>
                  <a:ea typeface="HGPｺﾞｼｯｸE" pitchFamily="50" charset="-128"/>
                  <a:cs typeface="+mn-cs"/>
                </a:rPr>
                <a:t>分析ｼｽﾃﾑ</a:t>
              </a:r>
              <a:endParaRPr kumimoji="1" lang="en-US" altLang="ja-JP" sz="1600" b="0" i="0" u="none" strike="noStrike" kern="0" cap="none" spc="0" normalizeH="0" baseline="0" noProof="0" dirty="0">
                <a:ln>
                  <a:noFill/>
                </a:ln>
                <a:solidFill>
                  <a:srgbClr val="1F497D"/>
                </a:solidFill>
                <a:effectLst>
                  <a:glow rad="139700">
                    <a:srgbClr val="FFFFFF"/>
                  </a:glow>
                </a:effectLst>
                <a:uLnTx/>
                <a:uFillTx/>
                <a:latin typeface="HGPｺﾞｼｯｸE" pitchFamily="50" charset="-128"/>
                <a:ea typeface="HGPｺﾞｼｯｸE" pitchFamily="50" charset="-128"/>
                <a:cs typeface="+mn-cs"/>
              </a:endParaRPr>
            </a:p>
          </p:txBody>
        </p:sp>
        <p:pic>
          <p:nvPicPr>
            <p:cNvPr id="41" name="図 40" descr="PC new.png">
              <a:extLst>
                <a:ext uri="{FF2B5EF4-FFF2-40B4-BE49-F238E27FC236}">
                  <a16:creationId xmlns:a16="http://schemas.microsoft.com/office/drawing/2014/main" id="{B98001A7-04E2-3847-56AC-CBBA72946689}"/>
                </a:ext>
              </a:extLst>
            </p:cNvPr>
            <p:cNvPicPr>
              <a:picLocks noChangeAspect="1"/>
            </p:cNvPicPr>
            <p:nvPr/>
          </p:nvPicPr>
          <p:blipFill>
            <a:blip r:embed="rId3" cstate="email"/>
            <a:stretch>
              <a:fillRect/>
            </a:stretch>
          </p:blipFill>
          <p:spPr>
            <a:xfrm flipH="1">
              <a:off x="6947066" y="3309400"/>
              <a:ext cx="544981" cy="615506"/>
            </a:xfrm>
            <a:prstGeom prst="rect">
              <a:avLst/>
            </a:prstGeom>
          </p:spPr>
        </p:pic>
        <p:sp>
          <p:nvSpPr>
            <p:cNvPr id="43" name="角丸四角形吹き出し 89">
              <a:extLst>
                <a:ext uri="{FF2B5EF4-FFF2-40B4-BE49-F238E27FC236}">
                  <a16:creationId xmlns:a16="http://schemas.microsoft.com/office/drawing/2014/main" id="{27215BEB-B436-4F71-0F53-002F9B1EC607}"/>
                </a:ext>
              </a:extLst>
            </p:cNvPr>
            <p:cNvSpPr/>
            <p:nvPr/>
          </p:nvSpPr>
          <p:spPr bwMode="auto">
            <a:xfrm>
              <a:off x="5755570" y="1723080"/>
              <a:ext cx="1427949" cy="354088"/>
            </a:xfrm>
            <a:prstGeom prst="wedgeRoundRectCallout">
              <a:avLst>
                <a:gd name="adj1" fmla="val -47189"/>
                <a:gd name="adj2" fmla="val 91427"/>
                <a:gd name="adj3" fmla="val 16667"/>
              </a:avLst>
            </a:prstGeom>
            <a:solidFill>
              <a:srgbClr val="1F497D">
                <a:lumMod val="60000"/>
                <a:lumOff val="40000"/>
              </a:srgbClr>
            </a:solidFill>
            <a:ln w="9525">
              <a:noFill/>
              <a:miter lim="800000"/>
              <a:headEnd/>
              <a:tailEnd/>
            </a:ln>
            <a:effectLst>
              <a:outerShdw blurRad="50800" dist="38100" dir="8100000" algn="tr" rotWithShape="0">
                <a:prstClr val="black">
                  <a:alpha val="40000"/>
                </a:prstClr>
              </a:outerShdw>
            </a:effectLst>
          </p:spPr>
          <p:txBody>
            <a:bodyPr wrap="none" rtlCol="0" anchor="ctr" anchorCtr="0">
              <a:noAutofit/>
            </a:bodyPr>
            <a:lstStyle/>
            <a:p>
              <a:pPr marL="0" marR="0" lvl="0" indent="0" algn="ctr" defTabSz="914400" eaLnBrk="1" fontAlgn="base" latinLnBrk="0" hangingPunct="1">
                <a:lnSpc>
                  <a:spcPct val="95000"/>
                </a:lnSpc>
                <a:spcBef>
                  <a:spcPct val="0"/>
                </a:spcBef>
                <a:spcAft>
                  <a:spcPct val="0"/>
                </a:spcAft>
                <a:buClrTx/>
                <a:buSzTx/>
                <a:buFontTx/>
                <a:buNone/>
                <a:tabLst/>
                <a:defRPr/>
              </a:pPr>
              <a:r>
                <a:rPr kumimoji="1" lang="ja-JP" altLang="en-US" sz="1600" kern="0" dirty="0">
                  <a:solidFill>
                    <a:prstClr val="white"/>
                  </a:solidFill>
                  <a:latin typeface="HGPｺﾞｼｯｸE" pitchFamily="50" charset="-128"/>
                  <a:ea typeface="HGPｺﾞｼｯｸE" pitchFamily="50" charset="-128"/>
                </a:rPr>
                <a:t>ｱﾗｰﾄ</a:t>
              </a: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検知</a:t>
              </a:r>
              <a:endParaRPr kumimoji="1" lang="en-US" altLang="ja-JP"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endParaRPr>
            </a:p>
          </p:txBody>
        </p:sp>
        <p:sp>
          <p:nvSpPr>
            <p:cNvPr id="46" name="フリーフォーム 96">
              <a:extLst>
                <a:ext uri="{FF2B5EF4-FFF2-40B4-BE49-F238E27FC236}">
                  <a16:creationId xmlns:a16="http://schemas.microsoft.com/office/drawing/2014/main" id="{AE8F85B8-54E5-7D47-F56C-CC0418113E3F}"/>
                </a:ext>
              </a:extLst>
            </p:cNvPr>
            <p:cNvSpPr/>
            <p:nvPr/>
          </p:nvSpPr>
          <p:spPr bwMode="auto">
            <a:xfrm>
              <a:off x="5837274" y="2709965"/>
              <a:ext cx="1116418" cy="648586"/>
            </a:xfrm>
            <a:custGeom>
              <a:avLst/>
              <a:gdLst>
                <a:gd name="connsiteX0" fmla="*/ 0 w 1162050"/>
                <a:gd name="connsiteY0" fmla="*/ 0 h 800100"/>
                <a:gd name="connsiteX1" fmla="*/ 628650 w 1162050"/>
                <a:gd name="connsiteY1" fmla="*/ 647700 h 800100"/>
                <a:gd name="connsiteX2" fmla="*/ 1162050 w 1162050"/>
                <a:gd name="connsiteY2" fmla="*/ 800100 h 800100"/>
              </a:gdLst>
              <a:ahLst/>
              <a:cxnLst>
                <a:cxn ang="0">
                  <a:pos x="connsiteX0" y="connsiteY0"/>
                </a:cxn>
                <a:cxn ang="0">
                  <a:pos x="connsiteX1" y="connsiteY1"/>
                </a:cxn>
                <a:cxn ang="0">
                  <a:pos x="connsiteX2" y="connsiteY2"/>
                </a:cxn>
              </a:cxnLst>
              <a:rect l="l" t="t" r="r" b="b"/>
              <a:pathLst>
                <a:path w="1162050" h="800100">
                  <a:moveTo>
                    <a:pt x="0" y="0"/>
                  </a:moveTo>
                  <a:cubicBezTo>
                    <a:pt x="217487" y="257175"/>
                    <a:pt x="434975" y="514350"/>
                    <a:pt x="628650" y="647700"/>
                  </a:cubicBezTo>
                  <a:cubicBezTo>
                    <a:pt x="822325" y="781050"/>
                    <a:pt x="992187" y="790575"/>
                    <a:pt x="1162050" y="800100"/>
                  </a:cubicBezTo>
                </a:path>
              </a:pathLst>
            </a:custGeom>
            <a:noFill/>
            <a:ln w="19050" cap="flat" cmpd="sng" algn="ctr">
              <a:solidFill>
                <a:srgbClr val="1F497D"/>
              </a:solidFill>
              <a:prstDash val="solid"/>
              <a:round/>
              <a:headEnd type="none" w="med" len="med"/>
              <a:tailEnd type="arrow" w="med" len="med"/>
            </a:ln>
            <a:effectLst/>
          </p:spPr>
          <p:txBody>
            <a:bodyPr rtlCol="0" anchor="ct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2600" b="0" i="0" u="none" strike="noStrike" kern="0" cap="none" spc="0" normalizeH="0" baseline="0" noProof="0">
                <a:ln>
                  <a:noFill/>
                </a:ln>
                <a:solidFill>
                  <a:srgbClr val="1F497D"/>
                </a:solidFill>
                <a:effectLst/>
                <a:uLnTx/>
                <a:uFillTx/>
                <a:latin typeface="HGPｺﾞｼｯｸE" pitchFamily="50" charset="-128"/>
                <a:ea typeface="HGPｺﾞｼｯｸE" pitchFamily="50" charset="-128"/>
              </a:endParaRPr>
            </a:p>
          </p:txBody>
        </p:sp>
        <p:sp>
          <p:nvSpPr>
            <p:cNvPr id="47" name="フリーフォーム 97">
              <a:extLst>
                <a:ext uri="{FF2B5EF4-FFF2-40B4-BE49-F238E27FC236}">
                  <a16:creationId xmlns:a16="http://schemas.microsoft.com/office/drawing/2014/main" id="{7374D49A-9B9D-A784-8638-F28C61D9CD57}"/>
                </a:ext>
              </a:extLst>
            </p:cNvPr>
            <p:cNvSpPr/>
            <p:nvPr/>
          </p:nvSpPr>
          <p:spPr bwMode="auto">
            <a:xfrm flipH="1" flipV="1">
              <a:off x="6000749" y="3451582"/>
              <a:ext cx="867881" cy="244549"/>
            </a:xfrm>
            <a:custGeom>
              <a:avLst/>
              <a:gdLst>
                <a:gd name="connsiteX0" fmla="*/ 0 w 1162050"/>
                <a:gd name="connsiteY0" fmla="*/ 0 h 800100"/>
                <a:gd name="connsiteX1" fmla="*/ 628650 w 1162050"/>
                <a:gd name="connsiteY1" fmla="*/ 647700 h 800100"/>
                <a:gd name="connsiteX2" fmla="*/ 1162050 w 1162050"/>
                <a:gd name="connsiteY2" fmla="*/ 800100 h 800100"/>
              </a:gdLst>
              <a:ahLst/>
              <a:cxnLst>
                <a:cxn ang="0">
                  <a:pos x="connsiteX0" y="connsiteY0"/>
                </a:cxn>
                <a:cxn ang="0">
                  <a:pos x="connsiteX1" y="connsiteY1"/>
                </a:cxn>
                <a:cxn ang="0">
                  <a:pos x="connsiteX2" y="connsiteY2"/>
                </a:cxn>
              </a:cxnLst>
              <a:rect l="l" t="t" r="r" b="b"/>
              <a:pathLst>
                <a:path w="1162050" h="800100">
                  <a:moveTo>
                    <a:pt x="0" y="0"/>
                  </a:moveTo>
                  <a:cubicBezTo>
                    <a:pt x="217487" y="257175"/>
                    <a:pt x="434975" y="514350"/>
                    <a:pt x="628650" y="647700"/>
                  </a:cubicBezTo>
                  <a:cubicBezTo>
                    <a:pt x="822325" y="781050"/>
                    <a:pt x="992187" y="790575"/>
                    <a:pt x="1162050" y="800100"/>
                  </a:cubicBezTo>
                </a:path>
              </a:pathLst>
            </a:custGeom>
            <a:noFill/>
            <a:ln w="19050" cap="flat" cmpd="sng" algn="ctr">
              <a:solidFill>
                <a:srgbClr val="1F497D"/>
              </a:solidFill>
              <a:prstDash val="solid"/>
              <a:round/>
              <a:headEnd type="none" w="med" len="med"/>
              <a:tailEnd type="arrow" w="med" len="med"/>
            </a:ln>
            <a:effectLst/>
          </p:spPr>
          <p:txBody>
            <a:bodyPr rtlCol="0" anchor="ct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2600" b="0" i="0" u="none" strike="noStrike" kern="0" cap="none" spc="0" normalizeH="0" baseline="0" noProof="0">
                <a:ln>
                  <a:noFill/>
                </a:ln>
                <a:solidFill>
                  <a:srgbClr val="1F497D"/>
                </a:solidFill>
                <a:effectLst/>
                <a:uLnTx/>
                <a:uFillTx/>
                <a:latin typeface="HGPｺﾞｼｯｸE" pitchFamily="50" charset="-128"/>
                <a:ea typeface="HGPｺﾞｼｯｸE" pitchFamily="50" charset="-128"/>
              </a:endParaRPr>
            </a:p>
          </p:txBody>
        </p:sp>
        <p:sp>
          <p:nvSpPr>
            <p:cNvPr id="48" name="テキスト ボックス 47">
              <a:extLst>
                <a:ext uri="{FF2B5EF4-FFF2-40B4-BE49-F238E27FC236}">
                  <a16:creationId xmlns:a16="http://schemas.microsoft.com/office/drawing/2014/main" id="{958A040B-ADA1-BCFE-B3B4-A237DC43F013}"/>
                </a:ext>
              </a:extLst>
            </p:cNvPr>
            <p:cNvSpPr txBox="1"/>
            <p:nvPr/>
          </p:nvSpPr>
          <p:spPr>
            <a:xfrm>
              <a:off x="6539340" y="2162529"/>
              <a:ext cx="2147085" cy="480131"/>
            </a:xfrm>
            <a:prstGeom prst="rect">
              <a:avLst/>
            </a:prstGeom>
            <a:noFill/>
          </p:spPr>
          <p:txBody>
            <a:bodyPr wrap="square" rtlCol="0">
              <a:spAutoFit/>
            </a:bodyPr>
            <a:lstStyle/>
            <a:p>
              <a:pPr algn="ctr" defTabSz="914400" fontAlgn="base">
                <a:lnSpc>
                  <a:spcPct val="90000"/>
                </a:lnSpc>
                <a:spcBef>
                  <a:spcPct val="0"/>
                </a:spcBef>
                <a:spcAft>
                  <a:spcPct val="0"/>
                </a:spcAft>
              </a:pPr>
              <a:r>
                <a:rPr kumimoji="1" lang="ja-JP" altLang="en-US" sz="1400" dirty="0">
                  <a:solidFill>
                    <a:srgbClr val="1F497D"/>
                  </a:solidFill>
                  <a:latin typeface="HGPｺﾞｼｯｸE" pitchFamily="50" charset="-128"/>
                  <a:ea typeface="HGPｺﾞｼｯｸE" pitchFamily="50" charset="-128"/>
                </a:rPr>
                <a:t>定義に基づいた</a:t>
              </a:r>
              <a:endParaRPr kumimoji="1" lang="en-US" altLang="ja-JP" sz="1400" dirty="0">
                <a:solidFill>
                  <a:srgbClr val="1F497D"/>
                </a:solidFill>
                <a:latin typeface="HGPｺﾞｼｯｸE" pitchFamily="50" charset="-128"/>
                <a:ea typeface="HGPｺﾞｼｯｸE" pitchFamily="50" charset="-128"/>
              </a:endParaRPr>
            </a:p>
            <a:p>
              <a:pPr algn="ctr" defTabSz="914400" fontAlgn="base">
                <a:lnSpc>
                  <a:spcPct val="90000"/>
                </a:lnSpc>
                <a:spcBef>
                  <a:spcPct val="0"/>
                </a:spcBef>
                <a:spcAft>
                  <a:spcPct val="0"/>
                </a:spcAft>
              </a:pPr>
              <a:r>
                <a:rPr kumimoji="1" lang="ja-JP" altLang="en-US" sz="1400" dirty="0">
                  <a:solidFill>
                    <a:srgbClr val="1F497D"/>
                  </a:solidFill>
                  <a:latin typeface="HGPｺﾞｼｯｸE" pitchFamily="50" charset="-128"/>
                  <a:ea typeface="HGPｺﾞｼｯｸE" pitchFamily="50" charset="-128"/>
                </a:rPr>
                <a:t>ｱﾗｰﾄ</a:t>
              </a:r>
              <a:r>
                <a:rPr kumimoji="1" lang="en-US" altLang="ja-JP" sz="1400" dirty="0">
                  <a:solidFill>
                    <a:srgbClr val="1F497D"/>
                  </a:solidFill>
                  <a:latin typeface="HGPｺﾞｼｯｸE" pitchFamily="50" charset="-128"/>
                  <a:ea typeface="HGPｺﾞｼｯｸE" pitchFamily="50" charset="-128"/>
                </a:rPr>
                <a:t>/</a:t>
              </a:r>
              <a:r>
                <a:rPr kumimoji="1" lang="ja-JP" altLang="en-US" sz="1400" dirty="0">
                  <a:solidFill>
                    <a:srgbClr val="1F497D"/>
                  </a:solidFill>
                  <a:latin typeface="HGPｺﾞｼｯｸE" pitchFamily="50" charset="-128"/>
                  <a:ea typeface="HGPｺﾞｼｯｸE" pitchFamily="50" charset="-128"/>
                </a:rPr>
                <a:t>ﾚﾎﾟｰﾄ出力</a:t>
              </a:r>
            </a:p>
          </p:txBody>
        </p:sp>
        <p:sp>
          <p:nvSpPr>
            <p:cNvPr id="49" name="テキスト ボックス 48">
              <a:extLst>
                <a:ext uri="{FF2B5EF4-FFF2-40B4-BE49-F238E27FC236}">
                  <a16:creationId xmlns:a16="http://schemas.microsoft.com/office/drawing/2014/main" id="{2FAA04A2-F50C-EC58-4B85-145A9E2F2ED0}"/>
                </a:ext>
              </a:extLst>
            </p:cNvPr>
            <p:cNvSpPr txBox="1"/>
            <p:nvPr/>
          </p:nvSpPr>
          <p:spPr>
            <a:xfrm>
              <a:off x="5936513" y="3553480"/>
              <a:ext cx="902811" cy="286232"/>
            </a:xfrm>
            <a:prstGeom prst="rect">
              <a:avLst/>
            </a:prstGeom>
            <a:noFill/>
          </p:spPr>
          <p:txBody>
            <a:bodyPr wrap="none" rtlCol="0">
              <a:spAutoFit/>
            </a:bodyPr>
            <a:lstStyle/>
            <a:p>
              <a:pPr defTabSz="914400" fontAlgn="base">
                <a:lnSpc>
                  <a:spcPct val="90000"/>
                </a:lnSpc>
                <a:spcBef>
                  <a:spcPct val="0"/>
                </a:spcBef>
                <a:spcAft>
                  <a:spcPct val="0"/>
                </a:spcAft>
              </a:pPr>
              <a:r>
                <a:rPr kumimoji="1" lang="ja-JP" altLang="en-US" sz="1400" dirty="0">
                  <a:solidFill>
                    <a:srgbClr val="1F497D"/>
                  </a:solidFill>
                  <a:latin typeface="HGPｺﾞｼｯｸE" pitchFamily="50" charset="-128"/>
                  <a:ea typeface="HGPｺﾞｼｯｸE" pitchFamily="50" charset="-128"/>
                </a:rPr>
                <a:t>調査分析</a:t>
              </a:r>
            </a:p>
          </p:txBody>
        </p:sp>
        <p:sp>
          <p:nvSpPr>
            <p:cNvPr id="50" name="テキスト ボックス 49">
              <a:extLst>
                <a:ext uri="{FF2B5EF4-FFF2-40B4-BE49-F238E27FC236}">
                  <a16:creationId xmlns:a16="http://schemas.microsoft.com/office/drawing/2014/main" id="{D02EE56F-BA46-4C02-9174-EBA33004A8CF}"/>
                </a:ext>
              </a:extLst>
            </p:cNvPr>
            <p:cNvSpPr txBox="1"/>
            <p:nvPr/>
          </p:nvSpPr>
          <p:spPr>
            <a:xfrm>
              <a:off x="2337376" y="2777246"/>
              <a:ext cx="1027845" cy="286232"/>
            </a:xfrm>
            <a:prstGeom prst="rect">
              <a:avLst/>
            </a:prstGeom>
            <a:noFill/>
          </p:spPr>
          <p:txBody>
            <a:bodyPr wrap="none" rtlCol="0">
              <a:spAutoFit/>
            </a:bodyPr>
            <a:lstStyle/>
            <a:p>
              <a:pPr algn="ctr" defTabSz="914400" fontAlgn="base">
                <a:lnSpc>
                  <a:spcPct val="90000"/>
                </a:lnSpc>
                <a:spcBef>
                  <a:spcPct val="0"/>
                </a:spcBef>
                <a:spcAft>
                  <a:spcPct val="0"/>
                </a:spcAft>
              </a:pPr>
              <a:r>
                <a:rPr kumimoji="1" lang="ja-JP" altLang="en-US" sz="1400" dirty="0">
                  <a:solidFill>
                    <a:srgbClr val="1F497D"/>
                  </a:solidFill>
                  <a:latin typeface="HGPｺﾞｼｯｸE" pitchFamily="50" charset="-128"/>
                  <a:ea typeface="HGPｺﾞｼｯｸE" pitchFamily="50" charset="-128"/>
                </a:rPr>
                <a:t>ｾｷｭﾘﾃｨﾛｸﾞ</a:t>
              </a:r>
            </a:p>
          </p:txBody>
        </p:sp>
        <p:pic>
          <p:nvPicPr>
            <p:cNvPr id="51" name="Picture 65" descr="cms">
              <a:extLst>
                <a:ext uri="{FF2B5EF4-FFF2-40B4-BE49-F238E27FC236}">
                  <a16:creationId xmlns:a16="http://schemas.microsoft.com/office/drawing/2014/main" id="{F5BCEDFF-DC49-372D-C76E-CF1D0619D3D2}"/>
                </a:ext>
              </a:extLst>
            </p:cNvPr>
            <p:cNvPicPr preferRelativeResize="0">
              <a:picLocks noChangeAspect="1" noChangeArrowheads="1"/>
            </p:cNvPicPr>
            <p:nvPr/>
          </p:nvPicPr>
          <p:blipFill>
            <a:blip r:embed="rId4" cstate="print">
              <a:clrChange>
                <a:clrFrom>
                  <a:srgbClr val="08369A"/>
                </a:clrFrom>
                <a:clrTo>
                  <a:srgbClr val="08369A">
                    <a:alpha val="0"/>
                  </a:srgbClr>
                </a:clrTo>
              </a:clrChange>
            </a:blip>
            <a:srcRect/>
            <a:stretch>
              <a:fillRect/>
            </a:stretch>
          </p:blipFill>
          <p:spPr bwMode="gray">
            <a:xfrm>
              <a:off x="5191516" y="2522028"/>
              <a:ext cx="632282" cy="787344"/>
            </a:xfrm>
            <a:prstGeom prst="rect">
              <a:avLst/>
            </a:prstGeom>
            <a:noFill/>
            <a:ln w="9525">
              <a:noFill/>
              <a:miter lim="800000"/>
              <a:headEnd/>
              <a:tailEnd/>
            </a:ln>
          </p:spPr>
        </p:pic>
        <p:pic>
          <p:nvPicPr>
            <p:cNvPr id="52" name="Picture 7" descr="C:\Documents\Pictures\Microsoft クリップ オーガナイザ\00428969.wmf">
              <a:extLst>
                <a:ext uri="{FF2B5EF4-FFF2-40B4-BE49-F238E27FC236}">
                  <a16:creationId xmlns:a16="http://schemas.microsoft.com/office/drawing/2014/main" id="{8FD108C3-AC98-ACA8-41C1-F9D6507A23BC}"/>
                </a:ext>
              </a:extLst>
            </p:cNvPr>
            <p:cNvPicPr>
              <a:picLocks noChangeAspect="1" noChangeArrowheads="1"/>
            </p:cNvPicPr>
            <p:nvPr/>
          </p:nvPicPr>
          <p:blipFill>
            <a:blip r:embed="rId5" cstate="print"/>
            <a:srcRect/>
            <a:stretch>
              <a:fillRect/>
            </a:stretch>
          </p:blipFill>
          <p:spPr bwMode="gray">
            <a:xfrm>
              <a:off x="3545050" y="2542598"/>
              <a:ext cx="468056" cy="660871"/>
            </a:xfrm>
            <a:prstGeom prst="rect">
              <a:avLst/>
            </a:prstGeom>
            <a:noFill/>
          </p:spPr>
        </p:pic>
        <p:pic>
          <p:nvPicPr>
            <p:cNvPr id="53" name="Picture 7" descr="C:\Documents\Pictures\Microsoft クリップ オーガナイザ\00428969.wmf">
              <a:extLst>
                <a:ext uri="{FF2B5EF4-FFF2-40B4-BE49-F238E27FC236}">
                  <a16:creationId xmlns:a16="http://schemas.microsoft.com/office/drawing/2014/main" id="{ED11CF12-65F2-CD00-4064-EE27297FDF98}"/>
                </a:ext>
              </a:extLst>
            </p:cNvPr>
            <p:cNvPicPr>
              <a:picLocks noChangeAspect="1" noChangeArrowheads="1"/>
            </p:cNvPicPr>
            <p:nvPr/>
          </p:nvPicPr>
          <p:blipFill>
            <a:blip r:embed="rId5" cstate="print"/>
            <a:srcRect/>
            <a:stretch>
              <a:fillRect/>
            </a:stretch>
          </p:blipFill>
          <p:spPr bwMode="gray">
            <a:xfrm>
              <a:off x="3560826" y="3010806"/>
              <a:ext cx="468056" cy="660871"/>
            </a:xfrm>
            <a:prstGeom prst="rect">
              <a:avLst/>
            </a:prstGeom>
            <a:noFill/>
          </p:spPr>
        </p:pic>
        <p:pic>
          <p:nvPicPr>
            <p:cNvPr id="54" name="Picture 65" descr="cms">
              <a:extLst>
                <a:ext uri="{FF2B5EF4-FFF2-40B4-BE49-F238E27FC236}">
                  <a16:creationId xmlns:a16="http://schemas.microsoft.com/office/drawing/2014/main" id="{2B632273-1DD5-8027-DE5D-5F5C25361D06}"/>
                </a:ext>
              </a:extLst>
            </p:cNvPr>
            <p:cNvPicPr preferRelativeResize="0">
              <a:picLocks noChangeAspect="1" noChangeArrowheads="1"/>
            </p:cNvPicPr>
            <p:nvPr/>
          </p:nvPicPr>
          <p:blipFill>
            <a:blip r:embed="rId4" cstate="print">
              <a:clrChange>
                <a:clrFrom>
                  <a:srgbClr val="08369A"/>
                </a:clrFrom>
                <a:clrTo>
                  <a:srgbClr val="08369A">
                    <a:alpha val="0"/>
                  </a:srgbClr>
                </a:clrTo>
              </a:clrChange>
            </a:blip>
            <a:srcRect/>
            <a:stretch>
              <a:fillRect/>
            </a:stretch>
          </p:blipFill>
          <p:spPr bwMode="gray">
            <a:xfrm>
              <a:off x="5471511" y="2770122"/>
              <a:ext cx="632282" cy="787344"/>
            </a:xfrm>
            <a:prstGeom prst="rect">
              <a:avLst/>
            </a:prstGeom>
            <a:noFill/>
            <a:ln w="9525">
              <a:noFill/>
              <a:miter lim="800000"/>
              <a:headEnd/>
              <a:tailEnd/>
            </a:ln>
          </p:spPr>
        </p:pic>
        <p:pic>
          <p:nvPicPr>
            <p:cNvPr id="55" name="Picture 65" descr="cms">
              <a:extLst>
                <a:ext uri="{FF2B5EF4-FFF2-40B4-BE49-F238E27FC236}">
                  <a16:creationId xmlns:a16="http://schemas.microsoft.com/office/drawing/2014/main" id="{74F55F3F-806A-5A69-89FB-D82FD33C1C7B}"/>
                </a:ext>
              </a:extLst>
            </p:cNvPr>
            <p:cNvPicPr preferRelativeResize="0">
              <a:picLocks noChangeAspect="1" noChangeArrowheads="1"/>
            </p:cNvPicPr>
            <p:nvPr/>
          </p:nvPicPr>
          <p:blipFill>
            <a:blip r:embed="rId4" cstate="print">
              <a:clrChange>
                <a:clrFrom>
                  <a:srgbClr val="08369A"/>
                </a:clrFrom>
                <a:clrTo>
                  <a:srgbClr val="08369A">
                    <a:alpha val="0"/>
                  </a:srgbClr>
                </a:clrTo>
              </a:clrChange>
            </a:blip>
            <a:srcRect/>
            <a:stretch>
              <a:fillRect/>
            </a:stretch>
          </p:blipFill>
          <p:spPr bwMode="gray">
            <a:xfrm>
              <a:off x="5296520" y="3005588"/>
              <a:ext cx="632282" cy="787344"/>
            </a:xfrm>
            <a:prstGeom prst="rect">
              <a:avLst/>
            </a:prstGeom>
            <a:noFill/>
            <a:ln w="9525">
              <a:noFill/>
              <a:miter lim="800000"/>
              <a:headEnd/>
              <a:tailEnd/>
            </a:ln>
          </p:spPr>
        </p:pic>
        <p:sp>
          <p:nvSpPr>
            <p:cNvPr id="56" name="フローチャート : 書類 119">
              <a:extLst>
                <a:ext uri="{FF2B5EF4-FFF2-40B4-BE49-F238E27FC236}">
                  <a16:creationId xmlns:a16="http://schemas.microsoft.com/office/drawing/2014/main" id="{AE9923E2-B439-95FB-88F5-763E7E0CA858}"/>
                </a:ext>
              </a:extLst>
            </p:cNvPr>
            <p:cNvSpPr/>
            <p:nvPr/>
          </p:nvSpPr>
          <p:spPr bwMode="auto">
            <a:xfrm>
              <a:off x="5256768" y="2199593"/>
              <a:ext cx="519509" cy="422201"/>
            </a:xfrm>
            <a:prstGeom prst="flowChartDocument">
              <a:avLst/>
            </a:prstGeom>
            <a:solidFill>
              <a:srgbClr val="C0504D">
                <a:lumMod val="60000"/>
                <a:lumOff val="40000"/>
              </a:srgbClr>
            </a:solidFill>
            <a:ln w="9525">
              <a:solidFill>
                <a:srgbClr val="C0504D">
                  <a:lumMod val="75000"/>
                </a:srgb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srgbClr val="C0504D">
                    <a:lumMod val="75000"/>
                  </a:srgbClr>
                </a:solidFill>
                <a:effectLst/>
                <a:uLnTx/>
                <a:uFillTx/>
                <a:latin typeface="HGPｺﾞｼｯｸE" pitchFamily="50" charset="-128"/>
                <a:ea typeface="HGPｺﾞｼｯｸE" pitchFamily="50" charset="-128"/>
              </a:endParaRPr>
            </a:p>
          </p:txBody>
        </p:sp>
        <p:sp>
          <p:nvSpPr>
            <p:cNvPr id="57" name="フローチャート : 書類 120">
              <a:extLst>
                <a:ext uri="{FF2B5EF4-FFF2-40B4-BE49-F238E27FC236}">
                  <a16:creationId xmlns:a16="http://schemas.microsoft.com/office/drawing/2014/main" id="{2F50FD11-FABD-5BA4-669F-7A002FAC263F}"/>
                </a:ext>
              </a:extLst>
            </p:cNvPr>
            <p:cNvSpPr/>
            <p:nvPr/>
          </p:nvSpPr>
          <p:spPr bwMode="auto">
            <a:xfrm>
              <a:off x="5306377" y="2236142"/>
              <a:ext cx="519509" cy="422201"/>
            </a:xfrm>
            <a:prstGeom prst="flowChartDocument">
              <a:avLst/>
            </a:prstGeom>
            <a:solidFill>
              <a:srgbClr val="C0504D">
                <a:lumMod val="60000"/>
                <a:lumOff val="40000"/>
              </a:srgbClr>
            </a:solidFill>
            <a:ln w="9525">
              <a:solidFill>
                <a:srgbClr val="C0504D">
                  <a:lumMod val="75000"/>
                </a:srgb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srgbClr val="C0504D">
                    <a:lumMod val="75000"/>
                  </a:srgbClr>
                </a:solidFill>
                <a:effectLst/>
                <a:uLnTx/>
                <a:uFillTx/>
                <a:latin typeface="HGPｺﾞｼｯｸE" pitchFamily="50" charset="-128"/>
                <a:ea typeface="HGPｺﾞｼｯｸE" pitchFamily="50" charset="-128"/>
              </a:endParaRPr>
            </a:p>
          </p:txBody>
        </p:sp>
        <p:sp>
          <p:nvSpPr>
            <p:cNvPr id="58" name="フローチャート : 書類 121">
              <a:extLst>
                <a:ext uri="{FF2B5EF4-FFF2-40B4-BE49-F238E27FC236}">
                  <a16:creationId xmlns:a16="http://schemas.microsoft.com/office/drawing/2014/main" id="{395F130D-94FD-B7C9-8570-A41833266EED}"/>
                </a:ext>
              </a:extLst>
            </p:cNvPr>
            <p:cNvSpPr/>
            <p:nvPr/>
          </p:nvSpPr>
          <p:spPr bwMode="auto">
            <a:xfrm>
              <a:off x="5365909" y="2282217"/>
              <a:ext cx="519509" cy="422201"/>
            </a:xfrm>
            <a:prstGeom prst="flowChartDocument">
              <a:avLst/>
            </a:prstGeom>
            <a:solidFill>
              <a:srgbClr val="C0504D">
                <a:lumMod val="60000"/>
                <a:lumOff val="40000"/>
              </a:srgbClr>
            </a:solidFill>
            <a:ln w="9525">
              <a:solidFill>
                <a:srgbClr val="C0504D">
                  <a:lumMod val="75000"/>
                </a:srgbClr>
              </a:solidFill>
              <a:miter lim="800000"/>
              <a:headEnd/>
              <a:tailEnd/>
            </a:ln>
            <a:effectLst/>
          </p:spPr>
          <p:txBody>
            <a:bodyPr wrap="none" rtlCol="0" anchor="t" anchorCtr="0">
              <a:no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1" lang="ja-JP" altLang="en-US" sz="1200" b="0" i="0" u="none" strike="noStrike" kern="0" cap="none" spc="0" normalizeH="0" baseline="0" noProof="0" dirty="0">
                  <a:ln>
                    <a:noFill/>
                  </a:ln>
                  <a:solidFill>
                    <a:srgbClr val="C0504D">
                      <a:lumMod val="75000"/>
                    </a:srgbClr>
                  </a:solidFill>
                  <a:effectLst/>
                  <a:uLnTx/>
                  <a:uFillTx/>
                  <a:latin typeface="HGPｺﾞｼｯｸE" pitchFamily="50" charset="-128"/>
                  <a:ea typeface="HGPｺﾞｼｯｸE" pitchFamily="50" charset="-128"/>
                </a:rPr>
                <a:t>検知</a:t>
              </a:r>
              <a:endParaRPr kumimoji="1" lang="en-US" altLang="ja-JP" sz="1200" b="0" i="0" u="none" strike="noStrike" kern="0" cap="none" spc="0" normalizeH="0" baseline="0" noProof="0" dirty="0">
                <a:ln>
                  <a:noFill/>
                </a:ln>
                <a:solidFill>
                  <a:srgbClr val="C0504D">
                    <a:lumMod val="75000"/>
                  </a:srgbClr>
                </a:solidFill>
                <a:effectLst/>
                <a:uLnTx/>
                <a:uFillTx/>
                <a:latin typeface="HGPｺﾞｼｯｸE" pitchFamily="50" charset="-128"/>
                <a:ea typeface="HGPｺﾞｼｯｸE" pitchFamily="50" charset="-128"/>
              </a:endParaRPr>
            </a:p>
            <a:p>
              <a:pPr marL="0" marR="0" lvl="0" indent="0" algn="ctr" defTabSz="914400" eaLnBrk="1" fontAlgn="base" latinLnBrk="0" hangingPunct="1">
                <a:lnSpc>
                  <a:spcPct val="80000"/>
                </a:lnSpc>
                <a:spcBef>
                  <a:spcPct val="0"/>
                </a:spcBef>
                <a:spcAft>
                  <a:spcPct val="0"/>
                </a:spcAft>
                <a:buClrTx/>
                <a:buSzTx/>
                <a:buFontTx/>
                <a:buNone/>
                <a:tabLst/>
                <a:defRPr/>
              </a:pPr>
              <a:r>
                <a:rPr kumimoji="1" lang="ja-JP" altLang="en-US" sz="1200" b="0" i="0" u="none" strike="noStrike" kern="0" cap="none" spc="0" normalizeH="0" baseline="0" noProof="0" dirty="0">
                  <a:ln>
                    <a:noFill/>
                  </a:ln>
                  <a:solidFill>
                    <a:srgbClr val="C0504D">
                      <a:lumMod val="75000"/>
                    </a:srgbClr>
                  </a:solidFill>
                  <a:effectLst/>
                  <a:uLnTx/>
                  <a:uFillTx/>
                  <a:latin typeface="HGPｺﾞｼｯｸE" pitchFamily="50" charset="-128"/>
                  <a:ea typeface="HGPｺﾞｼｯｸE" pitchFamily="50" charset="-128"/>
                </a:rPr>
                <a:t>ﾙｰﾙ</a:t>
              </a:r>
            </a:p>
          </p:txBody>
        </p:sp>
        <p:pic>
          <p:nvPicPr>
            <p:cNvPr id="59" name="Picture 89" descr="SQL sm">
              <a:extLst>
                <a:ext uri="{FF2B5EF4-FFF2-40B4-BE49-F238E27FC236}">
                  <a16:creationId xmlns:a16="http://schemas.microsoft.com/office/drawing/2014/main" id="{BBE07A71-F03B-DD03-EF85-11F203E47B21}"/>
                </a:ext>
              </a:extLst>
            </p:cNvPr>
            <p:cNvPicPr>
              <a:picLocks noChangeAspect="1" noChangeArrowheads="1"/>
            </p:cNvPicPr>
            <p:nvPr/>
          </p:nvPicPr>
          <p:blipFill>
            <a:blip r:embed="rId6" cstate="print"/>
            <a:srcRect/>
            <a:stretch>
              <a:fillRect/>
            </a:stretch>
          </p:blipFill>
          <p:spPr bwMode="gray">
            <a:xfrm>
              <a:off x="4325633" y="2570364"/>
              <a:ext cx="484046" cy="668222"/>
            </a:xfrm>
            <a:prstGeom prst="rect">
              <a:avLst/>
            </a:prstGeom>
            <a:noFill/>
            <a:ln w="9525">
              <a:noFill/>
              <a:miter lim="800000"/>
              <a:headEnd/>
              <a:tailEnd/>
            </a:ln>
          </p:spPr>
        </p:pic>
        <p:pic>
          <p:nvPicPr>
            <p:cNvPr id="60" name="Picture 89" descr="SQL sm">
              <a:extLst>
                <a:ext uri="{FF2B5EF4-FFF2-40B4-BE49-F238E27FC236}">
                  <a16:creationId xmlns:a16="http://schemas.microsoft.com/office/drawing/2014/main" id="{1BB08B12-2368-62A2-D491-3B4F1E04CE34}"/>
                </a:ext>
              </a:extLst>
            </p:cNvPr>
            <p:cNvPicPr>
              <a:picLocks noChangeAspect="1" noChangeArrowheads="1"/>
            </p:cNvPicPr>
            <p:nvPr/>
          </p:nvPicPr>
          <p:blipFill>
            <a:blip r:embed="rId6" cstate="print"/>
            <a:srcRect/>
            <a:stretch>
              <a:fillRect/>
            </a:stretch>
          </p:blipFill>
          <p:spPr bwMode="gray">
            <a:xfrm>
              <a:off x="4357351" y="3024440"/>
              <a:ext cx="484046" cy="668222"/>
            </a:xfrm>
            <a:prstGeom prst="rect">
              <a:avLst/>
            </a:prstGeom>
            <a:noFill/>
            <a:ln w="9525">
              <a:noFill/>
              <a:miter lim="800000"/>
              <a:headEnd/>
              <a:tailEnd/>
            </a:ln>
          </p:spPr>
        </p:pic>
        <p:sp>
          <p:nvSpPr>
            <p:cNvPr id="61" name="フローチャート : 書類 126">
              <a:extLst>
                <a:ext uri="{FF2B5EF4-FFF2-40B4-BE49-F238E27FC236}">
                  <a16:creationId xmlns:a16="http://schemas.microsoft.com/office/drawing/2014/main" id="{CF50EBD5-D538-E766-0E08-AD727B53BE6A}"/>
                </a:ext>
              </a:extLst>
            </p:cNvPr>
            <p:cNvSpPr>
              <a:spLocks noChangeAspect="1"/>
            </p:cNvSpPr>
            <p:nvPr/>
          </p:nvSpPr>
          <p:spPr bwMode="auto">
            <a:xfrm>
              <a:off x="7786334" y="3004542"/>
              <a:ext cx="621659" cy="402983"/>
            </a:xfrm>
            <a:prstGeom prst="flowChartDocument">
              <a:avLst/>
            </a:prstGeom>
            <a:solidFill>
              <a:srgbClr val="C0504D">
                <a:lumMod val="40000"/>
                <a:lumOff val="60000"/>
              </a:srgbClr>
            </a:solidFill>
            <a:ln w="9525">
              <a:solidFill>
                <a:sysClr val="windowText" lastClr="000000"/>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HGPｺﾞｼｯｸE" pitchFamily="50" charset="-128"/>
                  <a:ea typeface="HGPｺﾞｼｯｸE" pitchFamily="50" charset="-128"/>
                </a:rPr>
                <a:t>ﾚﾎﾟｰﾄ</a:t>
              </a:r>
            </a:p>
          </p:txBody>
        </p:sp>
        <p:pic>
          <p:nvPicPr>
            <p:cNvPr id="62" name="図 40" descr="user business man.png">
              <a:extLst>
                <a:ext uri="{FF2B5EF4-FFF2-40B4-BE49-F238E27FC236}">
                  <a16:creationId xmlns:a16="http://schemas.microsoft.com/office/drawing/2014/main" id="{29EA49B7-BA85-86BE-B5C4-25BB6EBCB1BC}"/>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bwMode="auto">
            <a:xfrm flipH="1">
              <a:off x="7557467" y="3348945"/>
              <a:ext cx="436886" cy="58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 name="グループ化 59">
              <a:extLst>
                <a:ext uri="{FF2B5EF4-FFF2-40B4-BE49-F238E27FC236}">
                  <a16:creationId xmlns:a16="http://schemas.microsoft.com/office/drawing/2014/main" id="{9A6F4B05-BAE1-2985-5524-8CA759C2CDF0}"/>
                </a:ext>
              </a:extLst>
            </p:cNvPr>
            <p:cNvGrpSpPr/>
            <p:nvPr/>
          </p:nvGrpSpPr>
          <p:grpSpPr>
            <a:xfrm>
              <a:off x="4956007" y="3858636"/>
              <a:ext cx="1312560" cy="507161"/>
              <a:chOff x="3264299" y="2840812"/>
              <a:chExt cx="941941" cy="321935"/>
            </a:xfrm>
          </p:grpSpPr>
          <p:sp>
            <p:nvSpPr>
              <p:cNvPr id="64" name="Rounded Rectangle 33">
                <a:extLst>
                  <a:ext uri="{FF2B5EF4-FFF2-40B4-BE49-F238E27FC236}">
                    <a16:creationId xmlns:a16="http://schemas.microsoft.com/office/drawing/2014/main" id="{818BFBEF-5324-6E32-6F6E-E56DDB48FDBC}"/>
                  </a:ext>
                </a:extLst>
              </p:cNvPr>
              <p:cNvSpPr/>
              <p:nvPr/>
            </p:nvSpPr>
            <p:spPr bwMode="gray">
              <a:xfrm>
                <a:off x="3264299" y="2840812"/>
                <a:ext cx="941941" cy="321935"/>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ap="flat" cmpd="sng" algn="ctr">
                <a:noFill/>
                <a:prstDash val="solid"/>
              </a:ln>
              <a:effectLst/>
            </p:spPr>
            <p:txBody>
              <a:bodyPr anchor="ctr"/>
              <a:lstStyle/>
              <a:p>
                <a:pPr algn="ctr" defTabSz="914400">
                  <a:defRPr/>
                </a:pPr>
                <a:endParaRPr lang="en-US" kern="0" dirty="0">
                  <a:solidFill>
                    <a:sysClr val="windowText" lastClr="000000"/>
                  </a:solidFill>
                  <a:latin typeface="HGPｺﾞｼｯｸE" pitchFamily="50" charset="-128"/>
                  <a:ea typeface="HGPｺﾞｼｯｸE" pitchFamily="50" charset="-128"/>
                </a:endParaRPr>
              </a:p>
            </p:txBody>
          </p:sp>
          <p:pic>
            <p:nvPicPr>
              <p:cNvPr id="65" name="Picture 77" descr="logo_splunk_product_2color_W.png">
                <a:extLst>
                  <a:ext uri="{FF2B5EF4-FFF2-40B4-BE49-F238E27FC236}">
                    <a16:creationId xmlns:a16="http://schemas.microsoft.com/office/drawing/2014/main" id="{8EFB5D55-A443-6551-0C8D-19554C3C66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95442" y="2899834"/>
                <a:ext cx="688820" cy="203891"/>
              </a:xfrm>
              <a:prstGeom prst="rect">
                <a:avLst/>
              </a:prstGeom>
            </p:spPr>
          </p:pic>
        </p:grpSp>
        <p:sp>
          <p:nvSpPr>
            <p:cNvPr id="66" name="右カーブ矢印 37">
              <a:extLst>
                <a:ext uri="{FF2B5EF4-FFF2-40B4-BE49-F238E27FC236}">
                  <a16:creationId xmlns:a16="http://schemas.microsoft.com/office/drawing/2014/main" id="{C7D5AE80-7B78-CD97-6B1C-133F155A1D32}"/>
                </a:ext>
              </a:extLst>
            </p:cNvPr>
            <p:cNvSpPr/>
            <p:nvPr/>
          </p:nvSpPr>
          <p:spPr bwMode="auto">
            <a:xfrm flipH="1">
              <a:off x="8695971" y="4600043"/>
              <a:ext cx="279544" cy="932236"/>
            </a:xfrm>
            <a:prstGeom prst="curvedRightArrow">
              <a:avLst/>
            </a:prstGeom>
            <a:solidFill>
              <a:schemeClr val="bg1">
                <a:lumMod val="75000"/>
              </a:schemeClr>
            </a:solidFill>
            <a:ln w="9525">
              <a:noFill/>
              <a:miter lim="800000"/>
              <a:headEnd/>
              <a:tailEnd/>
            </a:ln>
            <a:effectLst/>
          </p:spPr>
          <p:txBody>
            <a:bodyPr wrap="none" rtlCol="0" anchor="ctr" anchorCtr="0">
              <a:noAutofit/>
            </a:bodyPr>
            <a:lstStyle/>
            <a:p>
              <a:pPr algn="ctr"/>
              <a:endParaRPr lang="ja-JP" altLang="en-US" sz="1800">
                <a:solidFill>
                  <a:prstClr val="black"/>
                </a:solidFill>
                <a:ea typeface="HGPｺﾞｼｯｸE"/>
              </a:endParaRPr>
            </a:p>
          </p:txBody>
        </p:sp>
        <p:sp>
          <p:nvSpPr>
            <p:cNvPr id="67" name="角丸四角形吹き出し 85">
              <a:extLst>
                <a:ext uri="{FF2B5EF4-FFF2-40B4-BE49-F238E27FC236}">
                  <a16:creationId xmlns:a16="http://schemas.microsoft.com/office/drawing/2014/main" id="{ACCB48F0-485D-11F6-C5FE-BC8EEE56A4FA}"/>
                </a:ext>
              </a:extLst>
            </p:cNvPr>
            <p:cNvSpPr/>
            <p:nvPr/>
          </p:nvSpPr>
          <p:spPr bwMode="auto">
            <a:xfrm>
              <a:off x="2342776" y="2081990"/>
              <a:ext cx="1406647" cy="384592"/>
            </a:xfrm>
            <a:prstGeom prst="wedgeRoundRectCallout">
              <a:avLst>
                <a:gd name="adj1" fmla="val 41594"/>
                <a:gd name="adj2" fmla="val 107716"/>
                <a:gd name="adj3" fmla="val 16667"/>
              </a:avLst>
            </a:prstGeom>
            <a:solidFill>
              <a:srgbClr val="1F497D">
                <a:lumMod val="60000"/>
                <a:lumOff val="40000"/>
              </a:srgbClr>
            </a:solidFill>
            <a:ln w="9525">
              <a:noFill/>
              <a:miter lim="800000"/>
              <a:headEnd/>
              <a:tailEnd/>
            </a:ln>
            <a:effectLst>
              <a:outerShdw blurRad="50800" dist="38100" dir="16200000" rotWithShape="0">
                <a:prstClr val="black">
                  <a:alpha val="40000"/>
                </a:prstClr>
              </a:outerShdw>
            </a:effectLst>
          </p:spPr>
          <p:txBody>
            <a:bodyPr wrap="square" rtlCol="0" anchor="t" anchorCtr="0">
              <a:noAutofit/>
            </a:bodyPr>
            <a:lstStyle/>
            <a:p>
              <a:pPr marL="0" marR="0" lvl="0" indent="0" defTabSz="914400"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ﾛｸﾞ</a:t>
              </a:r>
              <a:r>
                <a:rPr kumimoji="1" lang="ja-JP" altLang="en-US" sz="1600" kern="0" dirty="0">
                  <a:solidFill>
                    <a:prstClr val="white"/>
                  </a:solidFill>
                  <a:latin typeface="HGPｺﾞｼｯｸE" pitchFamily="50" charset="-128"/>
                  <a:ea typeface="HGPｺﾞｼｯｸE" pitchFamily="50" charset="-128"/>
                </a:rPr>
                <a:t>取り込み</a:t>
              </a:r>
              <a:endParaRPr kumimoji="1" lang="ja-JP" altLang="en-US" sz="1400" b="0" i="0" u="none" strike="noStrike" kern="0" cap="none" spc="0" normalizeH="0" baseline="0" noProof="0" dirty="0">
                <a:ln>
                  <a:noFill/>
                </a:ln>
                <a:solidFill>
                  <a:prstClr val="black"/>
                </a:solidFill>
                <a:effectLst/>
                <a:uLnTx/>
                <a:uFillTx/>
                <a:latin typeface="HGPｺﾞｼｯｸE" pitchFamily="50" charset="-128"/>
                <a:ea typeface="HGPｺﾞｼｯｸE" pitchFamily="50" charset="-128"/>
              </a:endParaRPr>
            </a:p>
          </p:txBody>
        </p:sp>
        <p:pic>
          <p:nvPicPr>
            <p:cNvPr id="69" name="グラフィックス 68" descr="ドキュメント 単色塗りつぶし">
              <a:extLst>
                <a:ext uri="{FF2B5EF4-FFF2-40B4-BE49-F238E27FC236}">
                  <a16:creationId xmlns:a16="http://schemas.microsoft.com/office/drawing/2014/main" id="{094403B0-D482-9007-7C54-D5131451B5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48955" y="2993909"/>
              <a:ext cx="424784" cy="424784"/>
            </a:xfrm>
            <a:prstGeom prst="rect">
              <a:avLst/>
            </a:prstGeom>
          </p:spPr>
        </p:pic>
        <p:sp>
          <p:nvSpPr>
            <p:cNvPr id="70" name="角丸四角形吹き出し 90">
              <a:extLst>
                <a:ext uri="{FF2B5EF4-FFF2-40B4-BE49-F238E27FC236}">
                  <a16:creationId xmlns:a16="http://schemas.microsoft.com/office/drawing/2014/main" id="{FB6EF690-6341-7703-6C2B-109105140407}"/>
                </a:ext>
              </a:extLst>
            </p:cNvPr>
            <p:cNvSpPr/>
            <p:nvPr/>
          </p:nvSpPr>
          <p:spPr bwMode="auto">
            <a:xfrm>
              <a:off x="6784478" y="4172666"/>
              <a:ext cx="2020186" cy="630866"/>
            </a:xfrm>
            <a:prstGeom prst="wedgeRoundRectCallout">
              <a:avLst>
                <a:gd name="adj1" fmla="val 4063"/>
                <a:gd name="adj2" fmla="val -83281"/>
                <a:gd name="adj3" fmla="val 16667"/>
              </a:avLst>
            </a:prstGeom>
            <a:solidFill>
              <a:srgbClr val="1F497D">
                <a:lumMod val="60000"/>
                <a:lumOff val="40000"/>
              </a:srgbClr>
            </a:solidFill>
            <a:ln w="9525">
              <a:noFill/>
              <a:miter lim="800000"/>
              <a:headEnd/>
              <a:tailEnd/>
            </a:ln>
            <a:effectLst>
              <a:outerShdw blurRad="50800" dist="38100" algn="l" rotWithShape="0">
                <a:prstClr val="black">
                  <a:alpha val="40000"/>
                </a:prstClr>
              </a:outerShdw>
            </a:effectLst>
          </p:spPr>
          <p:txBody>
            <a:bodyPr wrap="square" rtlCol="0" anchor="t"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ﾚﾎﾟｰﾄに基づいた調査分析</a:t>
              </a:r>
            </a:p>
          </p:txBody>
        </p:sp>
        <p:pic>
          <p:nvPicPr>
            <p:cNvPr id="76" name="Picture 43">
              <a:extLst>
                <a:ext uri="{FF2B5EF4-FFF2-40B4-BE49-F238E27FC236}">
                  <a16:creationId xmlns:a16="http://schemas.microsoft.com/office/drawing/2014/main" id="{79A3C4D1-D6A4-65D5-59ED-408473D8EE9F}"/>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886244" y="4834621"/>
              <a:ext cx="1800181" cy="112341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テキスト ボックス 76">
              <a:extLst>
                <a:ext uri="{FF2B5EF4-FFF2-40B4-BE49-F238E27FC236}">
                  <a16:creationId xmlns:a16="http://schemas.microsoft.com/office/drawing/2014/main" id="{F84E957B-8325-37F0-2329-0F13D99F6B1A}"/>
                </a:ext>
              </a:extLst>
            </p:cNvPr>
            <p:cNvSpPr txBox="1"/>
            <p:nvPr/>
          </p:nvSpPr>
          <p:spPr>
            <a:xfrm>
              <a:off x="4357351" y="4815412"/>
              <a:ext cx="2603274" cy="314450"/>
            </a:xfrm>
            <a:prstGeom prst="rect">
              <a:avLst/>
            </a:prstGeom>
            <a:noFill/>
          </p:spPr>
          <p:txBody>
            <a:bodyPr wrap="square" rtlCol="0">
              <a:spAutoFit/>
            </a:bodyPr>
            <a:lstStyle/>
            <a:p>
              <a:pPr algn="ctr" defTabSz="914400" fontAlgn="base">
                <a:lnSpc>
                  <a:spcPct val="90000"/>
                </a:lnSpc>
                <a:spcBef>
                  <a:spcPct val="0"/>
                </a:spcBef>
                <a:spcAft>
                  <a:spcPct val="0"/>
                </a:spcAft>
              </a:pPr>
              <a:r>
                <a:rPr kumimoji="1" lang="ja-JP" altLang="en-US" sz="1400" dirty="0">
                  <a:solidFill>
                    <a:srgbClr val="1F497D"/>
                  </a:solidFill>
                  <a:latin typeface="HGPｺﾞｼｯｸE" pitchFamily="50" charset="-128"/>
                  <a:ea typeface="HGPｺﾞｼｯｸE" pitchFamily="50" charset="-128"/>
                </a:rPr>
                <a:t>ﾀﾞｯｼｭﾎﾞｰﾄﾞで一元的に表示</a:t>
              </a:r>
            </a:p>
          </p:txBody>
        </p:sp>
        <p:sp>
          <p:nvSpPr>
            <p:cNvPr id="79" name="角丸四角形吹き出し 85">
              <a:extLst>
                <a:ext uri="{FF2B5EF4-FFF2-40B4-BE49-F238E27FC236}">
                  <a16:creationId xmlns:a16="http://schemas.microsoft.com/office/drawing/2014/main" id="{53BF0261-8ABC-AB27-A7BB-49201F3716F9}"/>
                </a:ext>
              </a:extLst>
            </p:cNvPr>
            <p:cNvSpPr/>
            <p:nvPr/>
          </p:nvSpPr>
          <p:spPr bwMode="auto">
            <a:xfrm>
              <a:off x="3328559" y="3835481"/>
              <a:ext cx="1591285" cy="396757"/>
            </a:xfrm>
            <a:prstGeom prst="wedgeRoundRectCallout">
              <a:avLst>
                <a:gd name="adj1" fmla="val 29277"/>
                <a:gd name="adj2" fmla="val -79988"/>
                <a:gd name="adj3" fmla="val 16667"/>
              </a:avLst>
            </a:prstGeom>
            <a:solidFill>
              <a:srgbClr val="1F497D">
                <a:lumMod val="60000"/>
                <a:lumOff val="40000"/>
              </a:srgbClr>
            </a:solidFill>
            <a:ln w="9525">
              <a:noFill/>
              <a:miter lim="800000"/>
              <a:headEnd/>
              <a:tailEnd/>
            </a:ln>
            <a:effectLst>
              <a:outerShdw blurRad="50800" dist="38100" dir="16200000" rotWithShape="0">
                <a:prstClr val="black">
                  <a:alpha val="40000"/>
                </a:prstClr>
              </a:outerShdw>
            </a:effectLst>
          </p:spPr>
          <p:txBody>
            <a:bodyPr wrap="square" rtlCol="0" anchor="t" anchorCtr="0">
              <a:noAutofit/>
            </a:bodyPr>
            <a:lstStyle/>
            <a:p>
              <a:pPr marL="0" marR="0" lvl="0" indent="0" defTabSz="914400"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ﾛｸﾞ</a:t>
              </a:r>
              <a:r>
                <a:rPr kumimoji="1" lang="ja-JP" altLang="en-US" sz="1600" kern="0" dirty="0">
                  <a:solidFill>
                    <a:prstClr val="white"/>
                  </a:solidFill>
                  <a:latin typeface="HGPｺﾞｼｯｸE" pitchFamily="50" charset="-128"/>
                  <a:ea typeface="HGPｺﾞｼｯｸE" pitchFamily="50" charset="-128"/>
                </a:rPr>
                <a:t>保管</a:t>
              </a:r>
              <a:r>
                <a:rPr kumimoji="1" lang="en-US" altLang="ja-JP" sz="1600" kern="0" dirty="0">
                  <a:solidFill>
                    <a:prstClr val="white"/>
                  </a:solidFill>
                  <a:latin typeface="HGPｺﾞｼｯｸE" pitchFamily="50" charset="-128"/>
                  <a:ea typeface="HGPｺﾞｼｯｸE" pitchFamily="50" charset="-128"/>
                </a:rPr>
                <a:t>/</a:t>
              </a:r>
              <a:r>
                <a:rPr kumimoji="1" lang="ja-JP" altLang="en-US" sz="1600" kern="0" dirty="0">
                  <a:solidFill>
                    <a:prstClr val="white"/>
                  </a:solidFill>
                  <a:latin typeface="HGPｺﾞｼｯｸE" pitchFamily="50" charset="-128"/>
                  <a:ea typeface="HGPｺﾞｼｯｸE" pitchFamily="50" charset="-128"/>
                </a:rPr>
                <a:t>監理</a:t>
              </a:r>
              <a:endParaRPr kumimoji="1" lang="ja-JP" altLang="en-US" sz="1400" b="0" i="0" u="none" strike="noStrike" kern="0" cap="none" spc="0" normalizeH="0" baseline="0" noProof="0" dirty="0">
                <a:ln>
                  <a:noFill/>
                </a:ln>
                <a:solidFill>
                  <a:prstClr val="black"/>
                </a:solidFill>
                <a:effectLst/>
                <a:uLnTx/>
                <a:uFillTx/>
                <a:latin typeface="HGPｺﾞｼｯｸE" pitchFamily="50" charset="-128"/>
                <a:ea typeface="HGPｺﾞｼｯｸE" pitchFamily="50" charset="-128"/>
              </a:endParaRPr>
            </a:p>
          </p:txBody>
        </p:sp>
        <p:pic>
          <p:nvPicPr>
            <p:cNvPr id="80" name="Picture 7" descr="C:\Documents\Pictures\Microsoft クリップ オーガナイザ\00428969.wmf">
              <a:extLst>
                <a:ext uri="{FF2B5EF4-FFF2-40B4-BE49-F238E27FC236}">
                  <a16:creationId xmlns:a16="http://schemas.microsoft.com/office/drawing/2014/main" id="{56BBD166-3CD0-F078-6EBE-CEF686514E6F}"/>
                </a:ext>
              </a:extLst>
            </p:cNvPr>
            <p:cNvPicPr>
              <a:picLocks noChangeAspect="1" noChangeArrowheads="1"/>
            </p:cNvPicPr>
            <p:nvPr/>
          </p:nvPicPr>
          <p:blipFill>
            <a:blip r:embed="rId5" cstate="print"/>
            <a:srcRect/>
            <a:stretch>
              <a:fillRect/>
            </a:stretch>
          </p:blipFill>
          <p:spPr bwMode="gray">
            <a:xfrm>
              <a:off x="1314003" y="2667595"/>
              <a:ext cx="325888" cy="460137"/>
            </a:xfrm>
            <a:prstGeom prst="rect">
              <a:avLst/>
            </a:prstGeom>
            <a:noFill/>
          </p:spPr>
        </p:pic>
        <p:cxnSp>
          <p:nvCxnSpPr>
            <p:cNvPr id="83" name="直線矢印コネクタ 82">
              <a:extLst>
                <a:ext uri="{FF2B5EF4-FFF2-40B4-BE49-F238E27FC236}">
                  <a16:creationId xmlns:a16="http://schemas.microsoft.com/office/drawing/2014/main" id="{DFE9B0DC-490B-6E2B-B7A5-B5CD0B88091A}"/>
                </a:ext>
              </a:extLst>
            </p:cNvPr>
            <p:cNvCxnSpPr>
              <a:cxnSpLocks/>
            </p:cNvCxnSpPr>
            <p:nvPr/>
          </p:nvCxnSpPr>
          <p:spPr>
            <a:xfrm>
              <a:off x="2286000" y="3175887"/>
              <a:ext cx="12590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直線矢印コネクタ 84">
              <a:extLst>
                <a:ext uri="{FF2B5EF4-FFF2-40B4-BE49-F238E27FC236}">
                  <a16:creationId xmlns:a16="http://schemas.microsoft.com/office/drawing/2014/main" id="{7E26C09D-753A-1B49-6384-1498AFEB89F8}"/>
                </a:ext>
              </a:extLst>
            </p:cNvPr>
            <p:cNvCxnSpPr>
              <a:cxnSpLocks/>
            </p:cNvCxnSpPr>
            <p:nvPr/>
          </p:nvCxnSpPr>
          <p:spPr>
            <a:xfrm>
              <a:off x="4028882" y="3178935"/>
              <a:ext cx="3284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直線矢印コネクタ 86">
              <a:extLst>
                <a:ext uri="{FF2B5EF4-FFF2-40B4-BE49-F238E27FC236}">
                  <a16:creationId xmlns:a16="http://schemas.microsoft.com/office/drawing/2014/main" id="{69AD1F23-B9DD-E42A-4ED7-2AA77ACE5DB6}"/>
                </a:ext>
              </a:extLst>
            </p:cNvPr>
            <p:cNvCxnSpPr>
              <a:cxnSpLocks/>
            </p:cNvCxnSpPr>
            <p:nvPr/>
          </p:nvCxnSpPr>
          <p:spPr>
            <a:xfrm>
              <a:off x="4841397" y="3173472"/>
              <a:ext cx="4153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 name="テキスト ボックス 2">
            <a:extLst>
              <a:ext uri="{FF2B5EF4-FFF2-40B4-BE49-F238E27FC236}">
                <a16:creationId xmlns:a16="http://schemas.microsoft.com/office/drawing/2014/main" id="{56CD0955-5AD8-4940-5E92-F8AFD236019F}"/>
              </a:ext>
            </a:extLst>
          </p:cNvPr>
          <p:cNvSpPr txBox="1"/>
          <p:nvPr/>
        </p:nvSpPr>
        <p:spPr>
          <a:xfrm>
            <a:off x="645615" y="5484014"/>
            <a:ext cx="5103227"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i="0" u="none" strike="noStrike" kern="1200" cap="none" spc="0" normalizeH="0" baseline="0" noProof="0" dirty="0">
                <a:ln>
                  <a:noFill/>
                </a:ln>
                <a:solidFill>
                  <a:srgbClr val="FF0000"/>
                </a:solidFill>
                <a:effectLst/>
                <a:uLnTx/>
                <a:uFillTx/>
                <a:latin typeface="+mj-lt"/>
                <a:ea typeface="+mj-ea"/>
                <a:cs typeface="+mn-cs"/>
              </a:rPr>
              <a:t>→ＫＫ原子力発電所の再稼働に貢献</a:t>
            </a:r>
          </a:p>
        </p:txBody>
      </p:sp>
    </p:spTree>
    <p:extLst>
      <p:ext uri="{BB962C8B-B14F-4D97-AF65-F5344CB8AC3E}">
        <p14:creationId xmlns:p14="http://schemas.microsoft.com/office/powerpoint/2010/main" val="373011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9BEED-7ED7-FD52-D734-8DF7FB8B1111}"/>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12131345-FD94-C6D1-A2BF-5D6CF55CF6E7}"/>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7CA61339-C15F-82C7-C94E-AA40D9366EC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5" name="テキスト ボックス 14">
            <a:extLst>
              <a:ext uri="{FF2B5EF4-FFF2-40B4-BE49-F238E27FC236}">
                <a16:creationId xmlns:a16="http://schemas.microsoft.com/office/drawing/2014/main" id="{5646434D-A92A-529F-2B47-21F084EA43B5}"/>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ＫＫ原子力発電所案件で下記売り上げとなった</a:t>
            </a:r>
            <a:endParaRPr kumimoji="1" lang="en-US" altLang="ja-JP" sz="2400" dirty="0">
              <a:solidFill>
                <a:srgbClr val="FF0000"/>
              </a:solidFill>
              <a:latin typeface="+mj-lt"/>
              <a:ea typeface="+mj-ea"/>
            </a:endParaRPr>
          </a:p>
        </p:txBody>
      </p:sp>
      <p:sp>
        <p:nvSpPr>
          <p:cNvPr id="36" name="テキスト プレースホルダー 4">
            <a:extLst>
              <a:ext uri="{FF2B5EF4-FFF2-40B4-BE49-F238E27FC236}">
                <a16:creationId xmlns:a16="http://schemas.microsoft.com/office/drawing/2014/main" id="{97661448-F8DE-ED8A-0252-80AD7F32F9B6}"/>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４．売り上げの推移</a:t>
            </a:r>
          </a:p>
        </p:txBody>
      </p:sp>
      <p:graphicFrame>
        <p:nvGraphicFramePr>
          <p:cNvPr id="2" name="表 1">
            <a:extLst>
              <a:ext uri="{FF2B5EF4-FFF2-40B4-BE49-F238E27FC236}">
                <a16:creationId xmlns:a16="http://schemas.microsoft.com/office/drawing/2014/main" id="{7BA56FAE-F955-D8E8-1B0B-DB99F5975AD2}"/>
              </a:ext>
            </a:extLst>
          </p:cNvPr>
          <p:cNvGraphicFramePr>
            <a:graphicFrameLocks noGrp="1"/>
          </p:cNvGraphicFramePr>
          <p:nvPr>
            <p:extLst>
              <p:ext uri="{D42A27DB-BD31-4B8C-83A1-F6EECF244321}">
                <p14:modId xmlns:p14="http://schemas.microsoft.com/office/powerpoint/2010/main" val="2140367655"/>
              </p:ext>
            </p:extLst>
          </p:nvPr>
        </p:nvGraphicFramePr>
        <p:xfrm>
          <a:off x="809999" y="1785005"/>
          <a:ext cx="7458101" cy="2167370"/>
        </p:xfrm>
        <a:graphic>
          <a:graphicData uri="http://schemas.openxmlformats.org/drawingml/2006/table">
            <a:tbl>
              <a:tblPr firstRow="1" bandRow="1">
                <a:tableStyleId>{073A0DAA-6AF3-43AB-8588-CEC1D06C72B9}</a:tableStyleId>
              </a:tblPr>
              <a:tblGrid>
                <a:gridCol w="1263557">
                  <a:extLst>
                    <a:ext uri="{9D8B030D-6E8A-4147-A177-3AD203B41FA5}">
                      <a16:colId xmlns:a16="http://schemas.microsoft.com/office/drawing/2014/main" val="3017635136"/>
                    </a:ext>
                  </a:extLst>
                </a:gridCol>
                <a:gridCol w="1548636">
                  <a:extLst>
                    <a:ext uri="{9D8B030D-6E8A-4147-A177-3AD203B41FA5}">
                      <a16:colId xmlns:a16="http://schemas.microsoft.com/office/drawing/2014/main" val="1307962584"/>
                    </a:ext>
                  </a:extLst>
                </a:gridCol>
                <a:gridCol w="1548636">
                  <a:extLst>
                    <a:ext uri="{9D8B030D-6E8A-4147-A177-3AD203B41FA5}">
                      <a16:colId xmlns:a16="http://schemas.microsoft.com/office/drawing/2014/main" val="3382082185"/>
                    </a:ext>
                  </a:extLst>
                </a:gridCol>
                <a:gridCol w="1548636">
                  <a:extLst>
                    <a:ext uri="{9D8B030D-6E8A-4147-A177-3AD203B41FA5}">
                      <a16:colId xmlns:a16="http://schemas.microsoft.com/office/drawing/2014/main" val="2988793335"/>
                    </a:ext>
                  </a:extLst>
                </a:gridCol>
                <a:gridCol w="1548636">
                  <a:extLst>
                    <a:ext uri="{9D8B030D-6E8A-4147-A177-3AD203B41FA5}">
                      <a16:colId xmlns:a16="http://schemas.microsoft.com/office/drawing/2014/main" val="2293095525"/>
                    </a:ext>
                  </a:extLst>
                </a:gridCol>
              </a:tblGrid>
              <a:tr h="433474">
                <a:tc>
                  <a:txBody>
                    <a:bodyPr/>
                    <a:lstStyle/>
                    <a:p>
                      <a:r>
                        <a:rPr kumimoji="1" lang="ja-JP" altLang="en-US" sz="1800" dirty="0"/>
                        <a:t>案件種別</a:t>
                      </a:r>
                    </a:p>
                  </a:txBody>
                  <a:tcPr>
                    <a:solidFill>
                      <a:srgbClr val="0000FF"/>
                    </a:solidFill>
                  </a:tcPr>
                </a:tc>
                <a:tc>
                  <a:txBody>
                    <a:bodyPr/>
                    <a:lstStyle/>
                    <a:p>
                      <a:pPr algn="r"/>
                      <a:r>
                        <a:rPr kumimoji="1" lang="en-US" altLang="ja-JP" sz="1800" dirty="0"/>
                        <a:t>2022</a:t>
                      </a:r>
                      <a:r>
                        <a:rPr kumimoji="1" lang="ja-JP" altLang="en-US" sz="1800" dirty="0"/>
                        <a:t>年度</a:t>
                      </a:r>
                    </a:p>
                  </a:txBody>
                  <a:tcPr>
                    <a:solidFill>
                      <a:srgbClr val="0000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800" dirty="0"/>
                        <a:t>2023</a:t>
                      </a:r>
                      <a:r>
                        <a:rPr kumimoji="1" lang="ja-JP" altLang="en-US" sz="1800" dirty="0"/>
                        <a:t>年度</a:t>
                      </a:r>
                    </a:p>
                  </a:txBody>
                  <a:tcPr>
                    <a:solidFill>
                      <a:srgbClr val="0000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800" dirty="0"/>
                        <a:t>2024</a:t>
                      </a:r>
                      <a:r>
                        <a:rPr kumimoji="1" lang="ja-JP" altLang="en-US" sz="1800" dirty="0"/>
                        <a:t>年度</a:t>
                      </a:r>
                    </a:p>
                  </a:txBody>
                  <a:tcPr>
                    <a:solidFill>
                      <a:srgbClr val="0000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800" dirty="0"/>
                        <a:t>2025</a:t>
                      </a:r>
                      <a:r>
                        <a:rPr kumimoji="1" lang="ja-JP" altLang="en-US" sz="1800" dirty="0"/>
                        <a:t>年度</a:t>
                      </a:r>
                    </a:p>
                  </a:txBody>
                  <a:tcPr>
                    <a:solidFill>
                      <a:srgbClr val="0000FF"/>
                    </a:solidFill>
                  </a:tcPr>
                </a:tc>
                <a:extLst>
                  <a:ext uri="{0D108BD9-81ED-4DB2-BD59-A6C34878D82A}">
                    <a16:rowId xmlns:a16="http://schemas.microsoft.com/office/drawing/2014/main" val="2618488754"/>
                  </a:ext>
                </a:extLst>
              </a:tr>
              <a:tr h="433474">
                <a:tc>
                  <a:txBody>
                    <a:bodyPr/>
                    <a:lstStyle/>
                    <a:p>
                      <a:r>
                        <a:rPr kumimoji="1" lang="ja-JP" altLang="en-US" sz="1800" dirty="0"/>
                        <a:t>開発</a:t>
                      </a:r>
                    </a:p>
                  </a:txBody>
                  <a:tcPr/>
                </a:tc>
                <a:tc>
                  <a:txBody>
                    <a:bodyPr/>
                    <a:lstStyle/>
                    <a:p>
                      <a:pPr algn="r"/>
                      <a:r>
                        <a:rPr kumimoji="1" lang="en-US" altLang="ja-JP" sz="1800" dirty="0"/>
                        <a:t>14.2M</a:t>
                      </a:r>
                    </a:p>
                  </a:txBody>
                  <a:tcPr/>
                </a:tc>
                <a:tc>
                  <a:txBody>
                    <a:bodyPr/>
                    <a:lstStyle/>
                    <a:p>
                      <a:pPr algn="r"/>
                      <a:r>
                        <a:rPr kumimoji="1" lang="en-US" altLang="ja-JP" sz="1800" dirty="0"/>
                        <a:t>48.6M</a:t>
                      </a:r>
                      <a:endParaRPr kumimoji="1" lang="ja-JP" altLang="en-US" sz="1800" dirty="0"/>
                    </a:p>
                  </a:txBody>
                  <a:tcPr/>
                </a:tc>
                <a:tc>
                  <a:txBody>
                    <a:bodyPr/>
                    <a:lstStyle/>
                    <a:p>
                      <a:pPr algn="r"/>
                      <a:r>
                        <a:rPr kumimoji="1" lang="en-US" altLang="ja-JP" sz="1800" dirty="0"/>
                        <a:t>39.0M</a:t>
                      </a:r>
                      <a:endParaRPr kumimoji="1" lang="ja-JP" altLang="en-US" sz="1800" dirty="0"/>
                    </a:p>
                  </a:txBody>
                  <a:tcPr/>
                </a:tc>
                <a:tc>
                  <a:txBody>
                    <a:bodyPr/>
                    <a:lstStyle/>
                    <a:p>
                      <a:pPr algn="r"/>
                      <a:r>
                        <a:rPr kumimoji="1" lang="en-US" altLang="ja-JP" sz="1800" dirty="0"/>
                        <a:t>―</a:t>
                      </a:r>
                      <a:endParaRPr kumimoji="1" lang="ja-JP" altLang="en-US" sz="1800" dirty="0"/>
                    </a:p>
                  </a:txBody>
                  <a:tcPr/>
                </a:tc>
                <a:extLst>
                  <a:ext uri="{0D108BD9-81ED-4DB2-BD59-A6C34878D82A}">
                    <a16:rowId xmlns:a16="http://schemas.microsoft.com/office/drawing/2014/main" val="652891657"/>
                  </a:ext>
                </a:extLst>
              </a:tr>
              <a:tr h="433474">
                <a:tc>
                  <a:txBody>
                    <a:bodyPr/>
                    <a:lstStyle/>
                    <a:p>
                      <a:r>
                        <a:rPr kumimoji="1" lang="ja-JP" altLang="en-US" sz="1800" dirty="0"/>
                        <a:t>物販</a:t>
                      </a:r>
                    </a:p>
                  </a:txBody>
                  <a:tcPr/>
                </a:tc>
                <a:tc>
                  <a:txBody>
                    <a:bodyPr/>
                    <a:lstStyle/>
                    <a:p>
                      <a:pPr algn="r"/>
                      <a:r>
                        <a:rPr kumimoji="1" lang="en-US" altLang="ja-JP" sz="1800" dirty="0"/>
                        <a:t>3.5M</a:t>
                      </a:r>
                      <a:endParaRPr kumimoji="1" lang="ja-JP" altLang="en-US" sz="1800" dirty="0"/>
                    </a:p>
                  </a:txBody>
                  <a:tcPr/>
                </a:tc>
                <a:tc>
                  <a:txBody>
                    <a:bodyPr/>
                    <a:lstStyle/>
                    <a:p>
                      <a:pPr algn="r"/>
                      <a:r>
                        <a:rPr kumimoji="1" lang="en-US" altLang="ja-JP" sz="1800" dirty="0"/>
                        <a:t>1.2M</a:t>
                      </a:r>
                      <a:endParaRPr kumimoji="1" lang="ja-JP" altLang="en-US" sz="1800" dirty="0"/>
                    </a:p>
                  </a:txBody>
                  <a:tcPr/>
                </a:tc>
                <a:tc>
                  <a:txBody>
                    <a:bodyPr/>
                    <a:lstStyle/>
                    <a:p>
                      <a:pPr algn="r"/>
                      <a:r>
                        <a:rPr kumimoji="1" lang="en-US" altLang="ja-JP" sz="1800" dirty="0"/>
                        <a:t>1.2M</a:t>
                      </a:r>
                      <a:endParaRPr kumimoji="1" lang="ja-JP" altLang="en-US" sz="1800" dirty="0"/>
                    </a:p>
                  </a:txBody>
                  <a:tcPr/>
                </a:tc>
                <a:tc>
                  <a:txBody>
                    <a:bodyPr/>
                    <a:lstStyle/>
                    <a:p>
                      <a:pPr algn="r"/>
                      <a:r>
                        <a:rPr kumimoji="1" lang="en-US" altLang="ja-JP" sz="1800" dirty="0">
                          <a:solidFill>
                            <a:srgbClr val="FF0000"/>
                          </a:solidFill>
                        </a:rPr>
                        <a:t>2.5M</a:t>
                      </a:r>
                      <a:endParaRPr kumimoji="1" lang="ja-JP" altLang="en-US" sz="1800" dirty="0">
                        <a:solidFill>
                          <a:srgbClr val="FF0000"/>
                        </a:solidFill>
                      </a:endParaRPr>
                    </a:p>
                  </a:txBody>
                  <a:tcPr/>
                </a:tc>
                <a:extLst>
                  <a:ext uri="{0D108BD9-81ED-4DB2-BD59-A6C34878D82A}">
                    <a16:rowId xmlns:a16="http://schemas.microsoft.com/office/drawing/2014/main" val="913770123"/>
                  </a:ext>
                </a:extLst>
              </a:tr>
              <a:tr h="433474">
                <a:tc>
                  <a:txBody>
                    <a:bodyPr/>
                    <a:lstStyle/>
                    <a:p>
                      <a:r>
                        <a:rPr kumimoji="1" lang="ja-JP" altLang="en-US" sz="1800" dirty="0"/>
                        <a:t>保守</a:t>
                      </a:r>
                    </a:p>
                  </a:txBody>
                  <a:tcPr/>
                </a:tc>
                <a:tc>
                  <a:txBody>
                    <a:bodyPr/>
                    <a:lstStyle/>
                    <a:p>
                      <a:pPr algn="r"/>
                      <a:r>
                        <a:rPr kumimoji="1" lang="en-US" altLang="ja-JP" sz="1800" b="0" i="0" u="none" strike="noStrike" kern="1200" cap="none" spc="0" normalizeH="0" baseline="0" noProof="0" dirty="0">
                          <a:ln>
                            <a:noFill/>
                          </a:ln>
                          <a:solidFill>
                            <a:prstClr val="black"/>
                          </a:solidFill>
                          <a:effectLst/>
                          <a:uLnTx/>
                          <a:uFillTx/>
                          <a:latin typeface="Yu Gothic UI"/>
                          <a:ea typeface="+mn-ea"/>
                          <a:cs typeface="+mn-cs"/>
                        </a:rPr>
                        <a:t>―</a:t>
                      </a:r>
                      <a:endParaRPr kumimoji="1" lang="ja-JP" altLang="en-US" sz="1800" dirty="0"/>
                    </a:p>
                  </a:txBody>
                  <a:tcPr/>
                </a:tc>
                <a:tc>
                  <a:txBody>
                    <a:bodyPr/>
                    <a:lstStyle/>
                    <a:p>
                      <a:pPr algn="r"/>
                      <a:r>
                        <a:rPr kumimoji="1" lang="en-US" altLang="ja-JP" sz="1800" b="0" i="0" u="none" strike="noStrike" kern="1200" cap="none" spc="0" normalizeH="0" baseline="0" noProof="0" dirty="0">
                          <a:ln>
                            <a:noFill/>
                          </a:ln>
                          <a:solidFill>
                            <a:prstClr val="black"/>
                          </a:solidFill>
                          <a:effectLst/>
                          <a:uLnTx/>
                          <a:uFillTx/>
                          <a:latin typeface="Yu Gothic UI"/>
                          <a:ea typeface="+mn-ea"/>
                          <a:cs typeface="+mn-cs"/>
                        </a:rPr>
                        <a:t>―</a:t>
                      </a:r>
                      <a:endParaRPr kumimoji="1" lang="ja-JP" altLang="en-US" sz="1800" dirty="0"/>
                    </a:p>
                  </a:txBody>
                  <a:tcPr/>
                </a:tc>
                <a:tc>
                  <a:txBody>
                    <a:bodyPr/>
                    <a:lstStyle/>
                    <a:p>
                      <a:pPr algn="r"/>
                      <a:r>
                        <a:rPr kumimoji="1" lang="en-US" altLang="ja-JP" sz="1800" dirty="0"/>
                        <a:t>3.2M</a:t>
                      </a:r>
                      <a:endParaRPr kumimoji="1" lang="ja-JP" altLang="en-US" sz="18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21.8M</a:t>
                      </a:r>
                      <a:endParaRPr kumimoji="1" lang="ja-JP" altLang="en-US" sz="1800" dirty="0">
                        <a:solidFill>
                          <a:srgbClr val="FF0000"/>
                        </a:solidFill>
                      </a:endParaRPr>
                    </a:p>
                  </a:txBody>
                  <a:tcPr/>
                </a:tc>
                <a:extLst>
                  <a:ext uri="{0D108BD9-81ED-4DB2-BD59-A6C34878D82A}">
                    <a16:rowId xmlns:a16="http://schemas.microsoft.com/office/drawing/2014/main" val="3980255437"/>
                  </a:ext>
                </a:extLst>
              </a:tr>
              <a:tr h="433474">
                <a:tc>
                  <a:txBody>
                    <a:bodyPr/>
                    <a:lstStyle/>
                    <a:p>
                      <a:pPr algn="r"/>
                      <a:r>
                        <a:rPr kumimoji="1" lang="ja-JP" altLang="en-US" sz="1800" dirty="0"/>
                        <a:t>計</a:t>
                      </a:r>
                    </a:p>
                  </a:txBody>
                  <a:tcPr/>
                </a:tc>
                <a:tc>
                  <a:txBody>
                    <a:bodyPr/>
                    <a:lstStyle/>
                    <a:p>
                      <a:pPr algn="r"/>
                      <a:r>
                        <a:rPr kumimoji="1" lang="en-US" altLang="ja-JP" sz="1800" dirty="0"/>
                        <a:t>17.7M</a:t>
                      </a:r>
                      <a:endParaRPr kumimoji="1" lang="ja-JP" altLang="en-US" sz="1800" dirty="0"/>
                    </a:p>
                  </a:txBody>
                  <a:tcPr/>
                </a:tc>
                <a:tc>
                  <a:txBody>
                    <a:bodyPr/>
                    <a:lstStyle/>
                    <a:p>
                      <a:pPr algn="r"/>
                      <a:r>
                        <a:rPr kumimoji="1" lang="en-US" altLang="ja-JP" sz="1800" dirty="0"/>
                        <a:t>49.8M</a:t>
                      </a:r>
                      <a:endParaRPr kumimoji="1" lang="ja-JP" altLang="en-US" sz="1800" dirty="0"/>
                    </a:p>
                  </a:txBody>
                  <a:tcPr/>
                </a:tc>
                <a:tc>
                  <a:txBody>
                    <a:bodyPr/>
                    <a:lstStyle/>
                    <a:p>
                      <a:pPr algn="r"/>
                      <a:r>
                        <a:rPr kumimoji="1" lang="en-US" altLang="ja-JP" sz="1800" dirty="0"/>
                        <a:t>43.4M</a:t>
                      </a:r>
                      <a:endParaRPr kumimoji="1" lang="ja-JP" altLang="en-US" sz="1800" dirty="0"/>
                    </a:p>
                  </a:txBody>
                  <a:tcPr/>
                </a:tc>
                <a:tc>
                  <a:txBody>
                    <a:bodyPr/>
                    <a:lstStyle/>
                    <a:p>
                      <a:pPr algn="r"/>
                      <a:r>
                        <a:rPr kumimoji="1" lang="en-US" altLang="ja-JP" sz="1800" dirty="0">
                          <a:solidFill>
                            <a:srgbClr val="FF0000"/>
                          </a:solidFill>
                        </a:rPr>
                        <a:t>24.3M</a:t>
                      </a:r>
                      <a:endParaRPr kumimoji="1" lang="ja-JP" altLang="en-US" sz="1800" dirty="0">
                        <a:solidFill>
                          <a:srgbClr val="FF0000"/>
                        </a:solidFill>
                      </a:endParaRPr>
                    </a:p>
                  </a:txBody>
                  <a:tcPr/>
                </a:tc>
                <a:extLst>
                  <a:ext uri="{0D108BD9-81ED-4DB2-BD59-A6C34878D82A}">
                    <a16:rowId xmlns:a16="http://schemas.microsoft.com/office/drawing/2014/main" val="1189180679"/>
                  </a:ext>
                </a:extLst>
              </a:tr>
            </a:tbl>
          </a:graphicData>
        </a:graphic>
      </p:graphicFrame>
      <p:pic>
        <p:nvPicPr>
          <p:cNvPr id="9" name="図 8" descr="オレンジ, 男, タイル張り, 立つ が含まれている画像&#10;&#10;AI 生成コンテンツは誤りを含む可能性があります。">
            <a:extLst>
              <a:ext uri="{FF2B5EF4-FFF2-40B4-BE49-F238E27FC236}">
                <a16:creationId xmlns:a16="http://schemas.microsoft.com/office/drawing/2014/main" id="{E90B485D-7D96-ACE4-E35A-69579231E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390" y="4049625"/>
            <a:ext cx="2850710" cy="1900473"/>
          </a:xfrm>
          <a:prstGeom prst="rect">
            <a:avLst/>
          </a:prstGeom>
        </p:spPr>
      </p:pic>
    </p:spTree>
    <p:extLst>
      <p:ext uri="{BB962C8B-B14F-4D97-AF65-F5344CB8AC3E}">
        <p14:creationId xmlns:p14="http://schemas.microsoft.com/office/powerpoint/2010/main" val="3942793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60E1B-5CEE-AE1C-8E21-542778994687}"/>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CFC84BEA-ED25-A351-04B3-6CDF0DA6B27C}"/>
              </a:ext>
            </a:extLst>
          </p:cNvPr>
          <p:cNvSpPr txBox="1">
            <a:spLocks/>
          </p:cNvSpPr>
          <p:nvPr/>
        </p:nvSpPr>
        <p:spPr>
          <a:xfrm>
            <a:off x="463550"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C0369EC6-6FEF-9766-B4A1-5997A86DF5E5}"/>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36" name="テキスト プレースホルダー 4">
            <a:extLst>
              <a:ext uri="{FF2B5EF4-FFF2-40B4-BE49-F238E27FC236}">
                <a16:creationId xmlns:a16="http://schemas.microsoft.com/office/drawing/2014/main" id="{629CF185-9B6E-12B2-BF1C-5700D5AEAABE}"/>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４．売り上げの推移</a:t>
            </a:r>
          </a:p>
        </p:txBody>
      </p:sp>
      <p:sp>
        <p:nvSpPr>
          <p:cNvPr id="2" name="テキスト ボックス 1">
            <a:extLst>
              <a:ext uri="{FF2B5EF4-FFF2-40B4-BE49-F238E27FC236}">
                <a16:creationId xmlns:a16="http://schemas.microsoft.com/office/drawing/2014/main" id="{BDD1FDF3-BF7D-DA64-1BBE-592C34BD3B76}"/>
              </a:ext>
            </a:extLst>
          </p:cNvPr>
          <p:cNvSpPr txBox="1"/>
          <p:nvPr/>
        </p:nvSpPr>
        <p:spPr>
          <a:xfrm>
            <a:off x="554869" y="795562"/>
            <a:ext cx="8034261" cy="1569660"/>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rPr>
              <a:t>ＫＫ原子力発電所の実績から、</a:t>
            </a:r>
            <a:r>
              <a:rPr kumimoji="1" lang="ja-JP" altLang="en-US" sz="2400" dirty="0">
                <a:solidFill>
                  <a:srgbClr val="FF0000"/>
                </a:solidFill>
                <a:latin typeface="+mj-lt"/>
                <a:ea typeface="+mj-ea"/>
              </a:rPr>
              <a:t>１Ｆ原子力発電所向けのシステム導入の依頼を受け、２０２５年度から支援を行っている。</a:t>
            </a:r>
            <a:endParaRPr kumimoji="1" lang="en-US" altLang="ja-JP" sz="2400" dirty="0">
              <a:solidFill>
                <a:srgbClr val="FF0000"/>
              </a:solidFill>
              <a:latin typeface="+mj-lt"/>
              <a:ea typeface="+mj-ea"/>
            </a:endParaRPr>
          </a:p>
          <a:p>
            <a:pPr lvl="0" defTabSz="914400" fontAlgn="base">
              <a:spcBef>
                <a:spcPct val="0"/>
              </a:spcBef>
              <a:spcAft>
                <a:spcPct val="0"/>
              </a:spcAft>
              <a:defRPr/>
            </a:pPr>
            <a:r>
              <a:rPr kumimoji="1" lang="ja-JP" altLang="en-US" sz="2400" i="0" u="none" strike="noStrike" kern="1200" cap="none" spc="0" normalizeH="0" baseline="0" noProof="0" dirty="0">
                <a:ln>
                  <a:noFill/>
                </a:ln>
                <a:solidFill>
                  <a:srgbClr val="FF0000"/>
                </a:solidFill>
                <a:effectLst/>
                <a:uLnTx/>
                <a:uFillTx/>
                <a:latin typeface="+mj-lt"/>
                <a:ea typeface="+mj-ea"/>
                <a:cs typeface="+mn-cs"/>
              </a:rPr>
              <a:t>スモールスタートで進めており、今後機能を追加していくことを提案</a:t>
            </a:r>
            <a:r>
              <a:rPr kumimoji="1" lang="ja-JP" altLang="en-US" sz="2400" dirty="0">
                <a:solidFill>
                  <a:srgbClr val="FF0000"/>
                </a:solidFill>
                <a:latin typeface="+mj-lt"/>
                <a:ea typeface="+mj-ea"/>
              </a:rPr>
              <a:t>して案件を獲得していく</a:t>
            </a:r>
            <a:r>
              <a:rPr kumimoji="1" lang="ja-JP" altLang="en-US" sz="2400" i="0" u="none" strike="noStrike" kern="1200" cap="none" spc="0" normalizeH="0" baseline="0" noProof="0" dirty="0">
                <a:ln>
                  <a:noFill/>
                </a:ln>
                <a:solidFill>
                  <a:srgbClr val="FF0000"/>
                </a:solidFill>
                <a:effectLst/>
                <a:uLnTx/>
                <a:uFillTx/>
                <a:latin typeface="+mj-lt"/>
                <a:ea typeface="+mj-ea"/>
                <a:cs typeface="+mn-cs"/>
              </a:rPr>
              <a:t>。</a:t>
            </a:r>
            <a:endParaRPr kumimoji="1" lang="en-US" altLang="ja-JP" sz="2000" i="0" u="none" strike="noStrike" kern="1200" cap="none" spc="0" normalizeH="0" baseline="0" noProof="0" dirty="0">
              <a:ln>
                <a:noFill/>
              </a:ln>
              <a:solidFill>
                <a:srgbClr val="FF0000"/>
              </a:solidFill>
              <a:effectLst/>
              <a:uLnTx/>
              <a:uFillTx/>
              <a:latin typeface="+mj-lt"/>
              <a:ea typeface="+mj-ea"/>
              <a:cs typeface="+mn-cs"/>
            </a:endParaRPr>
          </a:p>
        </p:txBody>
      </p:sp>
      <p:graphicFrame>
        <p:nvGraphicFramePr>
          <p:cNvPr id="5" name="表 4">
            <a:extLst>
              <a:ext uri="{FF2B5EF4-FFF2-40B4-BE49-F238E27FC236}">
                <a16:creationId xmlns:a16="http://schemas.microsoft.com/office/drawing/2014/main" id="{1099606A-DDD2-575E-4BAB-6AAD6328DFD9}"/>
              </a:ext>
            </a:extLst>
          </p:cNvPr>
          <p:cNvGraphicFramePr>
            <a:graphicFrameLocks noGrp="1"/>
          </p:cNvGraphicFramePr>
          <p:nvPr>
            <p:extLst>
              <p:ext uri="{D42A27DB-BD31-4B8C-83A1-F6EECF244321}">
                <p14:modId xmlns:p14="http://schemas.microsoft.com/office/powerpoint/2010/main" val="1273663046"/>
              </p:ext>
            </p:extLst>
          </p:nvPr>
        </p:nvGraphicFramePr>
        <p:xfrm>
          <a:off x="871157" y="2659324"/>
          <a:ext cx="7502932" cy="2448319"/>
        </p:xfrm>
        <a:graphic>
          <a:graphicData uri="http://schemas.openxmlformats.org/drawingml/2006/table">
            <a:tbl>
              <a:tblPr/>
              <a:tblGrid>
                <a:gridCol w="388902">
                  <a:extLst>
                    <a:ext uri="{9D8B030D-6E8A-4147-A177-3AD203B41FA5}">
                      <a16:colId xmlns:a16="http://schemas.microsoft.com/office/drawing/2014/main" val="1731697406"/>
                    </a:ext>
                  </a:extLst>
                </a:gridCol>
                <a:gridCol w="1190590">
                  <a:extLst>
                    <a:ext uri="{9D8B030D-6E8A-4147-A177-3AD203B41FA5}">
                      <a16:colId xmlns:a16="http://schemas.microsoft.com/office/drawing/2014/main" val="959860201"/>
                    </a:ext>
                  </a:extLst>
                </a:gridCol>
                <a:gridCol w="123405">
                  <a:extLst>
                    <a:ext uri="{9D8B030D-6E8A-4147-A177-3AD203B41FA5}">
                      <a16:colId xmlns:a16="http://schemas.microsoft.com/office/drawing/2014/main" val="948184958"/>
                    </a:ext>
                  </a:extLst>
                </a:gridCol>
                <a:gridCol w="123405">
                  <a:extLst>
                    <a:ext uri="{9D8B030D-6E8A-4147-A177-3AD203B41FA5}">
                      <a16:colId xmlns:a16="http://schemas.microsoft.com/office/drawing/2014/main" val="1025236654"/>
                    </a:ext>
                  </a:extLst>
                </a:gridCol>
                <a:gridCol w="123405">
                  <a:extLst>
                    <a:ext uri="{9D8B030D-6E8A-4147-A177-3AD203B41FA5}">
                      <a16:colId xmlns:a16="http://schemas.microsoft.com/office/drawing/2014/main" val="2973001230"/>
                    </a:ext>
                  </a:extLst>
                </a:gridCol>
                <a:gridCol w="123405">
                  <a:extLst>
                    <a:ext uri="{9D8B030D-6E8A-4147-A177-3AD203B41FA5}">
                      <a16:colId xmlns:a16="http://schemas.microsoft.com/office/drawing/2014/main" val="1009786279"/>
                    </a:ext>
                  </a:extLst>
                </a:gridCol>
                <a:gridCol w="123405">
                  <a:extLst>
                    <a:ext uri="{9D8B030D-6E8A-4147-A177-3AD203B41FA5}">
                      <a16:colId xmlns:a16="http://schemas.microsoft.com/office/drawing/2014/main" val="537349183"/>
                    </a:ext>
                  </a:extLst>
                </a:gridCol>
                <a:gridCol w="123405">
                  <a:extLst>
                    <a:ext uri="{9D8B030D-6E8A-4147-A177-3AD203B41FA5}">
                      <a16:colId xmlns:a16="http://schemas.microsoft.com/office/drawing/2014/main" val="2153004828"/>
                    </a:ext>
                  </a:extLst>
                </a:gridCol>
                <a:gridCol w="123405">
                  <a:extLst>
                    <a:ext uri="{9D8B030D-6E8A-4147-A177-3AD203B41FA5}">
                      <a16:colId xmlns:a16="http://schemas.microsoft.com/office/drawing/2014/main" val="4227445273"/>
                    </a:ext>
                  </a:extLst>
                </a:gridCol>
                <a:gridCol w="123405">
                  <a:extLst>
                    <a:ext uri="{9D8B030D-6E8A-4147-A177-3AD203B41FA5}">
                      <a16:colId xmlns:a16="http://schemas.microsoft.com/office/drawing/2014/main" val="2786338824"/>
                    </a:ext>
                  </a:extLst>
                </a:gridCol>
                <a:gridCol w="123405">
                  <a:extLst>
                    <a:ext uri="{9D8B030D-6E8A-4147-A177-3AD203B41FA5}">
                      <a16:colId xmlns:a16="http://schemas.microsoft.com/office/drawing/2014/main" val="4113315955"/>
                    </a:ext>
                  </a:extLst>
                </a:gridCol>
                <a:gridCol w="123405">
                  <a:extLst>
                    <a:ext uri="{9D8B030D-6E8A-4147-A177-3AD203B41FA5}">
                      <a16:colId xmlns:a16="http://schemas.microsoft.com/office/drawing/2014/main" val="4064735156"/>
                    </a:ext>
                  </a:extLst>
                </a:gridCol>
                <a:gridCol w="123405">
                  <a:extLst>
                    <a:ext uri="{9D8B030D-6E8A-4147-A177-3AD203B41FA5}">
                      <a16:colId xmlns:a16="http://schemas.microsoft.com/office/drawing/2014/main" val="1616331625"/>
                    </a:ext>
                  </a:extLst>
                </a:gridCol>
                <a:gridCol w="123405">
                  <a:extLst>
                    <a:ext uri="{9D8B030D-6E8A-4147-A177-3AD203B41FA5}">
                      <a16:colId xmlns:a16="http://schemas.microsoft.com/office/drawing/2014/main" val="533029879"/>
                    </a:ext>
                  </a:extLst>
                </a:gridCol>
                <a:gridCol w="123405">
                  <a:extLst>
                    <a:ext uri="{9D8B030D-6E8A-4147-A177-3AD203B41FA5}">
                      <a16:colId xmlns:a16="http://schemas.microsoft.com/office/drawing/2014/main" val="2101596695"/>
                    </a:ext>
                  </a:extLst>
                </a:gridCol>
                <a:gridCol w="123405">
                  <a:extLst>
                    <a:ext uri="{9D8B030D-6E8A-4147-A177-3AD203B41FA5}">
                      <a16:colId xmlns:a16="http://schemas.microsoft.com/office/drawing/2014/main" val="552237991"/>
                    </a:ext>
                  </a:extLst>
                </a:gridCol>
                <a:gridCol w="123405">
                  <a:extLst>
                    <a:ext uri="{9D8B030D-6E8A-4147-A177-3AD203B41FA5}">
                      <a16:colId xmlns:a16="http://schemas.microsoft.com/office/drawing/2014/main" val="2679535163"/>
                    </a:ext>
                  </a:extLst>
                </a:gridCol>
                <a:gridCol w="123405">
                  <a:extLst>
                    <a:ext uri="{9D8B030D-6E8A-4147-A177-3AD203B41FA5}">
                      <a16:colId xmlns:a16="http://schemas.microsoft.com/office/drawing/2014/main" val="1185515656"/>
                    </a:ext>
                  </a:extLst>
                </a:gridCol>
                <a:gridCol w="123405">
                  <a:extLst>
                    <a:ext uri="{9D8B030D-6E8A-4147-A177-3AD203B41FA5}">
                      <a16:colId xmlns:a16="http://schemas.microsoft.com/office/drawing/2014/main" val="3738231108"/>
                    </a:ext>
                  </a:extLst>
                </a:gridCol>
                <a:gridCol w="123405">
                  <a:extLst>
                    <a:ext uri="{9D8B030D-6E8A-4147-A177-3AD203B41FA5}">
                      <a16:colId xmlns:a16="http://schemas.microsoft.com/office/drawing/2014/main" val="59008549"/>
                    </a:ext>
                  </a:extLst>
                </a:gridCol>
                <a:gridCol w="123405">
                  <a:extLst>
                    <a:ext uri="{9D8B030D-6E8A-4147-A177-3AD203B41FA5}">
                      <a16:colId xmlns:a16="http://schemas.microsoft.com/office/drawing/2014/main" val="713994853"/>
                    </a:ext>
                  </a:extLst>
                </a:gridCol>
                <a:gridCol w="123405">
                  <a:extLst>
                    <a:ext uri="{9D8B030D-6E8A-4147-A177-3AD203B41FA5}">
                      <a16:colId xmlns:a16="http://schemas.microsoft.com/office/drawing/2014/main" val="1267742180"/>
                    </a:ext>
                  </a:extLst>
                </a:gridCol>
                <a:gridCol w="123405">
                  <a:extLst>
                    <a:ext uri="{9D8B030D-6E8A-4147-A177-3AD203B41FA5}">
                      <a16:colId xmlns:a16="http://schemas.microsoft.com/office/drawing/2014/main" val="1189265967"/>
                    </a:ext>
                  </a:extLst>
                </a:gridCol>
                <a:gridCol w="123405">
                  <a:extLst>
                    <a:ext uri="{9D8B030D-6E8A-4147-A177-3AD203B41FA5}">
                      <a16:colId xmlns:a16="http://schemas.microsoft.com/office/drawing/2014/main" val="3532972665"/>
                    </a:ext>
                  </a:extLst>
                </a:gridCol>
                <a:gridCol w="123405">
                  <a:extLst>
                    <a:ext uri="{9D8B030D-6E8A-4147-A177-3AD203B41FA5}">
                      <a16:colId xmlns:a16="http://schemas.microsoft.com/office/drawing/2014/main" val="1084529294"/>
                    </a:ext>
                  </a:extLst>
                </a:gridCol>
                <a:gridCol w="123405">
                  <a:extLst>
                    <a:ext uri="{9D8B030D-6E8A-4147-A177-3AD203B41FA5}">
                      <a16:colId xmlns:a16="http://schemas.microsoft.com/office/drawing/2014/main" val="1022823874"/>
                    </a:ext>
                  </a:extLst>
                </a:gridCol>
                <a:gridCol w="123405">
                  <a:extLst>
                    <a:ext uri="{9D8B030D-6E8A-4147-A177-3AD203B41FA5}">
                      <a16:colId xmlns:a16="http://schemas.microsoft.com/office/drawing/2014/main" val="3644968097"/>
                    </a:ext>
                  </a:extLst>
                </a:gridCol>
                <a:gridCol w="123405">
                  <a:extLst>
                    <a:ext uri="{9D8B030D-6E8A-4147-A177-3AD203B41FA5}">
                      <a16:colId xmlns:a16="http://schemas.microsoft.com/office/drawing/2014/main" val="3318221428"/>
                    </a:ext>
                  </a:extLst>
                </a:gridCol>
                <a:gridCol w="123405">
                  <a:extLst>
                    <a:ext uri="{9D8B030D-6E8A-4147-A177-3AD203B41FA5}">
                      <a16:colId xmlns:a16="http://schemas.microsoft.com/office/drawing/2014/main" val="15328314"/>
                    </a:ext>
                  </a:extLst>
                </a:gridCol>
                <a:gridCol w="123405">
                  <a:extLst>
                    <a:ext uri="{9D8B030D-6E8A-4147-A177-3AD203B41FA5}">
                      <a16:colId xmlns:a16="http://schemas.microsoft.com/office/drawing/2014/main" val="3789473793"/>
                    </a:ext>
                  </a:extLst>
                </a:gridCol>
                <a:gridCol w="123405">
                  <a:extLst>
                    <a:ext uri="{9D8B030D-6E8A-4147-A177-3AD203B41FA5}">
                      <a16:colId xmlns:a16="http://schemas.microsoft.com/office/drawing/2014/main" val="3418385131"/>
                    </a:ext>
                  </a:extLst>
                </a:gridCol>
                <a:gridCol w="123405">
                  <a:extLst>
                    <a:ext uri="{9D8B030D-6E8A-4147-A177-3AD203B41FA5}">
                      <a16:colId xmlns:a16="http://schemas.microsoft.com/office/drawing/2014/main" val="1272087829"/>
                    </a:ext>
                  </a:extLst>
                </a:gridCol>
                <a:gridCol w="123405">
                  <a:extLst>
                    <a:ext uri="{9D8B030D-6E8A-4147-A177-3AD203B41FA5}">
                      <a16:colId xmlns:a16="http://schemas.microsoft.com/office/drawing/2014/main" val="1841842714"/>
                    </a:ext>
                  </a:extLst>
                </a:gridCol>
                <a:gridCol w="123405">
                  <a:extLst>
                    <a:ext uri="{9D8B030D-6E8A-4147-A177-3AD203B41FA5}">
                      <a16:colId xmlns:a16="http://schemas.microsoft.com/office/drawing/2014/main" val="259792223"/>
                    </a:ext>
                  </a:extLst>
                </a:gridCol>
                <a:gridCol w="123405">
                  <a:extLst>
                    <a:ext uri="{9D8B030D-6E8A-4147-A177-3AD203B41FA5}">
                      <a16:colId xmlns:a16="http://schemas.microsoft.com/office/drawing/2014/main" val="1805729501"/>
                    </a:ext>
                  </a:extLst>
                </a:gridCol>
                <a:gridCol w="123405">
                  <a:extLst>
                    <a:ext uri="{9D8B030D-6E8A-4147-A177-3AD203B41FA5}">
                      <a16:colId xmlns:a16="http://schemas.microsoft.com/office/drawing/2014/main" val="396289675"/>
                    </a:ext>
                  </a:extLst>
                </a:gridCol>
                <a:gridCol w="123405">
                  <a:extLst>
                    <a:ext uri="{9D8B030D-6E8A-4147-A177-3AD203B41FA5}">
                      <a16:colId xmlns:a16="http://schemas.microsoft.com/office/drawing/2014/main" val="228268705"/>
                    </a:ext>
                  </a:extLst>
                </a:gridCol>
                <a:gridCol w="123405">
                  <a:extLst>
                    <a:ext uri="{9D8B030D-6E8A-4147-A177-3AD203B41FA5}">
                      <a16:colId xmlns:a16="http://schemas.microsoft.com/office/drawing/2014/main" val="1462683634"/>
                    </a:ext>
                  </a:extLst>
                </a:gridCol>
                <a:gridCol w="123405">
                  <a:extLst>
                    <a:ext uri="{9D8B030D-6E8A-4147-A177-3AD203B41FA5}">
                      <a16:colId xmlns:a16="http://schemas.microsoft.com/office/drawing/2014/main" val="3841996315"/>
                    </a:ext>
                  </a:extLst>
                </a:gridCol>
                <a:gridCol w="123405">
                  <a:extLst>
                    <a:ext uri="{9D8B030D-6E8A-4147-A177-3AD203B41FA5}">
                      <a16:colId xmlns:a16="http://schemas.microsoft.com/office/drawing/2014/main" val="2491727952"/>
                    </a:ext>
                  </a:extLst>
                </a:gridCol>
                <a:gridCol w="123405">
                  <a:extLst>
                    <a:ext uri="{9D8B030D-6E8A-4147-A177-3AD203B41FA5}">
                      <a16:colId xmlns:a16="http://schemas.microsoft.com/office/drawing/2014/main" val="2586682569"/>
                    </a:ext>
                  </a:extLst>
                </a:gridCol>
                <a:gridCol w="123405">
                  <a:extLst>
                    <a:ext uri="{9D8B030D-6E8A-4147-A177-3AD203B41FA5}">
                      <a16:colId xmlns:a16="http://schemas.microsoft.com/office/drawing/2014/main" val="2626025306"/>
                    </a:ext>
                  </a:extLst>
                </a:gridCol>
                <a:gridCol w="123405">
                  <a:extLst>
                    <a:ext uri="{9D8B030D-6E8A-4147-A177-3AD203B41FA5}">
                      <a16:colId xmlns:a16="http://schemas.microsoft.com/office/drawing/2014/main" val="2622890310"/>
                    </a:ext>
                  </a:extLst>
                </a:gridCol>
                <a:gridCol w="123405">
                  <a:extLst>
                    <a:ext uri="{9D8B030D-6E8A-4147-A177-3AD203B41FA5}">
                      <a16:colId xmlns:a16="http://schemas.microsoft.com/office/drawing/2014/main" val="1981610875"/>
                    </a:ext>
                  </a:extLst>
                </a:gridCol>
                <a:gridCol w="123405">
                  <a:extLst>
                    <a:ext uri="{9D8B030D-6E8A-4147-A177-3AD203B41FA5}">
                      <a16:colId xmlns:a16="http://schemas.microsoft.com/office/drawing/2014/main" val="3268433653"/>
                    </a:ext>
                  </a:extLst>
                </a:gridCol>
                <a:gridCol w="123405">
                  <a:extLst>
                    <a:ext uri="{9D8B030D-6E8A-4147-A177-3AD203B41FA5}">
                      <a16:colId xmlns:a16="http://schemas.microsoft.com/office/drawing/2014/main" val="5467655"/>
                    </a:ext>
                  </a:extLst>
                </a:gridCol>
                <a:gridCol w="123405">
                  <a:extLst>
                    <a:ext uri="{9D8B030D-6E8A-4147-A177-3AD203B41FA5}">
                      <a16:colId xmlns:a16="http://schemas.microsoft.com/office/drawing/2014/main" val="1025340509"/>
                    </a:ext>
                  </a:extLst>
                </a:gridCol>
                <a:gridCol w="123405">
                  <a:extLst>
                    <a:ext uri="{9D8B030D-6E8A-4147-A177-3AD203B41FA5}">
                      <a16:colId xmlns:a16="http://schemas.microsoft.com/office/drawing/2014/main" val="1623583362"/>
                    </a:ext>
                  </a:extLst>
                </a:gridCol>
                <a:gridCol w="123405">
                  <a:extLst>
                    <a:ext uri="{9D8B030D-6E8A-4147-A177-3AD203B41FA5}">
                      <a16:colId xmlns:a16="http://schemas.microsoft.com/office/drawing/2014/main" val="1529238447"/>
                    </a:ext>
                  </a:extLst>
                </a:gridCol>
                <a:gridCol w="123405">
                  <a:extLst>
                    <a:ext uri="{9D8B030D-6E8A-4147-A177-3AD203B41FA5}">
                      <a16:colId xmlns:a16="http://schemas.microsoft.com/office/drawing/2014/main" val="3782907823"/>
                    </a:ext>
                  </a:extLst>
                </a:gridCol>
              </a:tblGrid>
              <a:tr h="226876">
                <a:tc gridSpan="2">
                  <a:txBody>
                    <a:bodyPr/>
                    <a:lstStyle/>
                    <a:p>
                      <a:pPr algn="ctr" fontAlgn="ctr">
                        <a:buNone/>
                      </a:pPr>
                      <a:r>
                        <a:rPr lang="ja-JP" altLang="en-US" sz="1000" b="0" i="0" u="none" strike="noStrike" dirty="0">
                          <a:solidFill>
                            <a:srgbClr val="000000"/>
                          </a:solidFill>
                          <a:effectLst/>
                          <a:latin typeface="ＭＳ ゴシック" panose="020B0609070205080204" pitchFamily="49" charset="-128"/>
                          <a:ea typeface="ＭＳ ゴシック" panose="020B0609070205080204" pitchFamily="49"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gridSpan="12">
                  <a:txBody>
                    <a:bodyPr/>
                    <a:lstStyle/>
                    <a:p>
                      <a:pPr algn="ctr" fontAlgn="t">
                        <a:buNone/>
                      </a:pPr>
                      <a:r>
                        <a:rPr lang="en-US" altLang="ja-JP" sz="1000" b="1" i="0" u="none" strike="noStrike" dirty="0">
                          <a:solidFill>
                            <a:srgbClr val="000000"/>
                          </a:solidFill>
                          <a:effectLst/>
                          <a:latin typeface="ＭＳ ゴシック" panose="020B0609070205080204" pitchFamily="49" charset="-128"/>
                          <a:ea typeface="ＭＳ ゴシック" panose="020B0609070205080204" pitchFamily="49" charset="-128"/>
                        </a:rPr>
                        <a:t>2025</a:t>
                      </a:r>
                      <a:r>
                        <a:rPr lang="ja-JP" altLang="en-US" sz="1000" b="1" i="0" u="none" strike="noStrike" dirty="0">
                          <a:solidFill>
                            <a:srgbClr val="000000"/>
                          </a:solidFill>
                          <a:effectLst/>
                          <a:latin typeface="ＭＳ ゴシック" panose="020B0609070205080204" pitchFamily="49" charset="-128"/>
                          <a:ea typeface="ＭＳ ゴシック" panose="020B0609070205080204" pitchFamily="49" charset="-128"/>
                        </a:rPr>
                        <a:t>年度</a:t>
                      </a:r>
                    </a:p>
                  </a:txBody>
                  <a:tcPr marL="3951" marR="3951" marT="39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12">
                  <a:txBody>
                    <a:bodyPr/>
                    <a:lstStyle/>
                    <a:p>
                      <a:pPr algn="ctr" fontAlgn="t">
                        <a:buNone/>
                      </a:pPr>
                      <a:r>
                        <a:rPr lang="en-US" altLang="ja-JP" sz="1000" b="1" i="0" u="none" strike="noStrike">
                          <a:solidFill>
                            <a:srgbClr val="000000"/>
                          </a:solidFill>
                          <a:effectLst/>
                          <a:latin typeface="ＭＳ ゴシック" panose="020B0609070205080204" pitchFamily="49" charset="-128"/>
                          <a:ea typeface="ＭＳ ゴシック" panose="020B0609070205080204" pitchFamily="49" charset="-128"/>
                        </a:rPr>
                        <a:t>2026</a:t>
                      </a:r>
                      <a:r>
                        <a:rPr lang="ja-JP" altLang="en-US" sz="1000" b="1" i="0" u="none" strike="noStrike">
                          <a:solidFill>
                            <a:srgbClr val="000000"/>
                          </a:solidFill>
                          <a:effectLst/>
                          <a:latin typeface="ＭＳ ゴシック" panose="020B0609070205080204" pitchFamily="49" charset="-128"/>
                          <a:ea typeface="ＭＳ ゴシック" panose="020B0609070205080204" pitchFamily="49" charset="-128"/>
                        </a:rPr>
                        <a:t>年度</a:t>
                      </a:r>
                    </a:p>
                  </a:txBody>
                  <a:tcPr marL="3951" marR="3951" marT="39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12">
                  <a:txBody>
                    <a:bodyPr/>
                    <a:lstStyle/>
                    <a:p>
                      <a:pPr algn="ctr" fontAlgn="t">
                        <a:buNone/>
                      </a:pPr>
                      <a:r>
                        <a:rPr lang="en-US" altLang="ja-JP" sz="1000" b="1" i="0" u="none" strike="noStrike">
                          <a:solidFill>
                            <a:srgbClr val="000000"/>
                          </a:solidFill>
                          <a:effectLst/>
                          <a:latin typeface="ＭＳ ゴシック" panose="020B0609070205080204" pitchFamily="49" charset="-128"/>
                          <a:ea typeface="ＭＳ ゴシック" panose="020B0609070205080204" pitchFamily="49" charset="-128"/>
                        </a:rPr>
                        <a:t>2027</a:t>
                      </a:r>
                      <a:r>
                        <a:rPr lang="ja-JP" altLang="en-US" sz="1000" b="1" i="0" u="none" strike="noStrike">
                          <a:solidFill>
                            <a:srgbClr val="000000"/>
                          </a:solidFill>
                          <a:effectLst/>
                          <a:latin typeface="ＭＳ ゴシック" panose="020B0609070205080204" pitchFamily="49" charset="-128"/>
                          <a:ea typeface="ＭＳ ゴシック" panose="020B0609070205080204" pitchFamily="49" charset="-128"/>
                        </a:rPr>
                        <a:t>年度</a:t>
                      </a:r>
                    </a:p>
                  </a:txBody>
                  <a:tcPr marL="3951" marR="3951" marT="39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12">
                  <a:txBody>
                    <a:bodyPr/>
                    <a:lstStyle/>
                    <a:p>
                      <a:pPr algn="ctr" fontAlgn="t">
                        <a:buNone/>
                      </a:pPr>
                      <a:r>
                        <a:rPr lang="en-US" altLang="ja-JP" sz="1000" b="1" i="0" u="none" strike="noStrike" dirty="0">
                          <a:solidFill>
                            <a:srgbClr val="000000"/>
                          </a:solidFill>
                          <a:effectLst/>
                          <a:latin typeface="ＭＳ ゴシック" panose="020B0609070205080204" pitchFamily="49" charset="-128"/>
                          <a:ea typeface="ＭＳ ゴシック" panose="020B0609070205080204" pitchFamily="49" charset="-128"/>
                        </a:rPr>
                        <a:t>2028</a:t>
                      </a:r>
                      <a:r>
                        <a:rPr lang="ja-JP" altLang="en-US" sz="1000" b="1" i="0" u="none" strike="noStrike" dirty="0">
                          <a:solidFill>
                            <a:srgbClr val="000000"/>
                          </a:solidFill>
                          <a:effectLst/>
                          <a:latin typeface="ＭＳ ゴシック" panose="020B0609070205080204" pitchFamily="49" charset="-128"/>
                          <a:ea typeface="ＭＳ ゴシック" panose="020B0609070205080204" pitchFamily="49" charset="-128"/>
                        </a:rPr>
                        <a:t>年度</a:t>
                      </a:r>
                    </a:p>
                  </a:txBody>
                  <a:tcPr marL="3951" marR="3951" marT="39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571228775"/>
                  </a:ext>
                </a:extLst>
              </a:tr>
              <a:tr h="137326">
                <a:tc>
                  <a:txBody>
                    <a:bodyPr/>
                    <a:lstStyle/>
                    <a:p>
                      <a:pPr algn="l" fontAlgn="ctr">
                        <a:buNone/>
                      </a:pPr>
                      <a:r>
                        <a:rPr lang="ja-JP" altLang="en-US" sz="1000" b="0" i="0" u="none" strike="noStrike" dirty="0">
                          <a:solidFill>
                            <a:srgbClr val="000000"/>
                          </a:solidFill>
                          <a:effectLst/>
                          <a:latin typeface="ＭＳ ゴシック" panose="020B0609070205080204" pitchFamily="49" charset="-128"/>
                          <a:ea typeface="ＭＳ ゴシック" panose="020B0609070205080204" pitchFamily="49" charset="-128"/>
                        </a:rPr>
                        <a:t>ﾌｪｰｽﾞ</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buNone/>
                      </a:pPr>
                      <a:r>
                        <a:rPr lang="ja-JP" altLang="en-US" sz="1000" b="0" i="0" u="none" strike="noStrike" dirty="0">
                          <a:solidFill>
                            <a:srgbClr val="000000"/>
                          </a:solidFill>
                          <a:effectLst/>
                          <a:latin typeface="ＭＳ ゴシック" panose="020B0609070205080204" pitchFamily="49" charset="-128"/>
                          <a:ea typeface="ＭＳ ゴシック" panose="020B0609070205080204" pitchFamily="49" charset="-128"/>
                        </a:rPr>
                        <a:t>実施内容</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4</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5</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6</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7</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8</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9</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10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11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12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3</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4</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5</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6</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7</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8</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9</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3</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4</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5</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6</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7</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8</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9</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10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3</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4</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5</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6</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7</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8</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9</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3</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5915356"/>
                  </a:ext>
                </a:extLst>
              </a:tr>
              <a:tr h="502008">
                <a:tc>
                  <a:txBody>
                    <a:bodyPr/>
                    <a:lstStyle/>
                    <a:p>
                      <a:pPr algn="ctr" fontAlgn="ctr">
                        <a:buNone/>
                      </a:pPr>
                      <a:r>
                        <a:rPr lang="en-US" altLang="ja-JP" sz="1400" b="0" i="0" u="none" strike="noStrike" dirty="0">
                          <a:solidFill>
                            <a:srgbClr val="000000"/>
                          </a:solidFill>
                          <a:effectLst/>
                          <a:latin typeface="ＭＳ Ｐゴシック" panose="020B0600070205080204" pitchFamily="50" charset="-128"/>
                          <a:ea typeface="ＭＳ Ｐゴシック" panose="020B0600070205080204" pitchFamily="50" charset="-128"/>
                        </a:rPr>
                        <a:t>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1400" b="0" i="0" u="none" strike="noStrike" dirty="0">
                          <a:solidFill>
                            <a:srgbClr val="000000"/>
                          </a:solidFill>
                          <a:effectLst/>
                          <a:latin typeface="ＭＳ Ｐゴシック" panose="020B0600070205080204" pitchFamily="50" charset="-128"/>
                          <a:ea typeface="ＭＳ Ｐゴシック" panose="020B0600070205080204" pitchFamily="50" charset="-128"/>
                        </a:rPr>
                        <a:t>システム導入</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1926421"/>
                  </a:ext>
                </a:extLst>
              </a:tr>
              <a:tr h="547084">
                <a:tc>
                  <a:txBody>
                    <a:bodyPr/>
                    <a:lstStyle/>
                    <a:p>
                      <a:pPr algn="ctr" fontAlgn="ctr">
                        <a:buNone/>
                      </a:pPr>
                      <a:r>
                        <a:rPr lang="en-US" altLang="ja-JP" sz="1400" b="0" i="0" u="none" strike="noStrike" dirty="0">
                          <a:solidFill>
                            <a:srgbClr val="000000"/>
                          </a:solidFill>
                          <a:effectLst/>
                          <a:latin typeface="ＭＳ Ｐゴシック" panose="020B0600070205080204" pitchFamily="50" charset="-128"/>
                          <a:ea typeface="ＭＳ Ｐゴシック" panose="020B0600070205080204" pitchFamily="50" charset="-128"/>
                        </a:rPr>
                        <a: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1400" b="0" i="0" u="none" strike="noStrike" dirty="0">
                          <a:solidFill>
                            <a:srgbClr val="FF0000"/>
                          </a:solidFill>
                          <a:effectLst/>
                          <a:latin typeface="ＭＳ Ｐゴシック" panose="020B0600070205080204" pitchFamily="50" charset="-128"/>
                          <a:ea typeface="ＭＳ Ｐゴシック" panose="020B0600070205080204" pitchFamily="50" charset="-128"/>
                        </a:rPr>
                        <a:t>システム拡張</a:t>
                      </a:r>
                      <a:endParaRPr lang="en-US" altLang="ja-JP" sz="1400" b="0" i="0" u="none" strike="noStrike" dirty="0">
                        <a:solidFill>
                          <a:srgbClr val="FF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2648907"/>
                  </a:ext>
                </a:extLst>
              </a:tr>
              <a:tr h="527050">
                <a:tc>
                  <a:txBody>
                    <a:bodyPr/>
                    <a:lstStyle/>
                    <a:p>
                      <a:pPr algn="ctr" fontAlgn="ctr">
                        <a:buNone/>
                      </a:pPr>
                      <a:r>
                        <a:rPr lang="en-US" altLang="ja-JP" sz="1400" b="0" i="0" u="none" strike="noStrike" dirty="0">
                          <a:solidFill>
                            <a:srgbClr val="000000"/>
                          </a:solidFill>
                          <a:effectLst/>
                          <a:latin typeface="ＭＳ Ｐゴシック" panose="020B0600070205080204" pitchFamily="50" charset="-128"/>
                          <a:ea typeface="ＭＳ Ｐゴシック" panose="020B0600070205080204" pitchFamily="50" charset="-128"/>
                        </a:rPr>
                        <a:t>3</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1400" b="0" i="0" u="none" strike="noStrike" dirty="0">
                          <a:solidFill>
                            <a:srgbClr val="FF0000"/>
                          </a:solidFill>
                          <a:effectLst/>
                          <a:latin typeface="ＭＳ Ｐゴシック" panose="020B0600070205080204" pitchFamily="50" charset="-128"/>
                          <a:ea typeface="ＭＳ Ｐゴシック" panose="020B0600070205080204" pitchFamily="50" charset="-128"/>
                        </a:rPr>
                        <a:t>システム拡張２</a:t>
                      </a:r>
                      <a:endParaRPr lang="en-US" altLang="ja-JP" sz="1400" b="0" i="0" u="none" strike="noStrike" dirty="0">
                        <a:solidFill>
                          <a:srgbClr val="FF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6700402"/>
                  </a:ext>
                </a:extLst>
              </a:tr>
              <a:tr h="488950">
                <a:tc>
                  <a:txBody>
                    <a:bodyPr/>
                    <a:lstStyle/>
                    <a:p>
                      <a:pPr algn="ctr" fontAlgn="ctr">
                        <a:buNone/>
                      </a:pPr>
                      <a:r>
                        <a:rPr lang="en-US" altLang="ja-JP" sz="1400" b="0" i="0" u="none" strike="noStrike">
                          <a:solidFill>
                            <a:srgbClr val="000000"/>
                          </a:solidFill>
                          <a:effectLst/>
                          <a:latin typeface="ＭＳ Ｐゴシック" panose="020B0600070205080204" pitchFamily="50" charset="-128"/>
                          <a:ea typeface="ＭＳ Ｐゴシック" panose="020B0600070205080204" pitchFamily="50" charset="-128"/>
                        </a:rPr>
                        <a:t>-</a:t>
                      </a:r>
                      <a:endParaRPr lang="en-US" altLang="ja-JP" sz="1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ja-JP" altLang="en-US" sz="1400" b="0" i="0" u="none" strike="noStrike" dirty="0">
                          <a:solidFill>
                            <a:srgbClr val="FF0000"/>
                          </a:solidFill>
                          <a:effectLst/>
                          <a:latin typeface="ＭＳ Ｐゴシック" panose="020B0600070205080204" pitchFamily="50" charset="-128"/>
                          <a:ea typeface="ＭＳ Ｐゴシック" panose="020B0600070205080204" pitchFamily="50" charset="-128"/>
                        </a:rPr>
                        <a:t>維持保守</a:t>
                      </a:r>
                      <a:endParaRPr lang="en-US" altLang="ja-JP" sz="1400" b="0" i="0" u="none" strike="noStrike" dirty="0">
                        <a:solidFill>
                          <a:srgbClr val="FF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9753953"/>
                  </a:ext>
                </a:extLst>
              </a:tr>
            </a:tbl>
          </a:graphicData>
        </a:graphic>
      </p:graphicFrame>
      <p:sp>
        <p:nvSpPr>
          <p:cNvPr id="6" name="矢印: 五方向 5">
            <a:extLst>
              <a:ext uri="{FF2B5EF4-FFF2-40B4-BE49-F238E27FC236}">
                <a16:creationId xmlns:a16="http://schemas.microsoft.com/office/drawing/2014/main" id="{3538EB6C-A80A-2F59-1F02-E414FE688605}"/>
              </a:ext>
            </a:extLst>
          </p:cNvPr>
          <p:cNvSpPr/>
          <p:nvPr/>
        </p:nvSpPr>
        <p:spPr>
          <a:xfrm>
            <a:off x="3938265" y="3126552"/>
            <a:ext cx="751840" cy="228667"/>
          </a:xfrm>
          <a:prstGeom prst="homePlate">
            <a:avLst>
              <a:gd name="adj" fmla="val 1834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800" dirty="0"/>
          </a:p>
        </p:txBody>
      </p:sp>
      <p:sp>
        <p:nvSpPr>
          <p:cNvPr id="7" name="矢印: 五方向 6">
            <a:extLst>
              <a:ext uri="{FF2B5EF4-FFF2-40B4-BE49-F238E27FC236}">
                <a16:creationId xmlns:a16="http://schemas.microsoft.com/office/drawing/2014/main" id="{E3122F41-906B-C3B5-FB54-FCB321B61D6A}"/>
              </a:ext>
            </a:extLst>
          </p:cNvPr>
          <p:cNvSpPr/>
          <p:nvPr/>
        </p:nvSpPr>
        <p:spPr>
          <a:xfrm>
            <a:off x="3938265" y="3643395"/>
            <a:ext cx="1478280" cy="228667"/>
          </a:xfrm>
          <a:prstGeom prst="homePlate">
            <a:avLst>
              <a:gd name="adj" fmla="val 1834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8" name="矢印: 五方向 7">
            <a:extLst>
              <a:ext uri="{FF2B5EF4-FFF2-40B4-BE49-F238E27FC236}">
                <a16:creationId xmlns:a16="http://schemas.microsoft.com/office/drawing/2014/main" id="{E655A67C-6313-97CA-A9D6-8C565DDEB58E}"/>
              </a:ext>
            </a:extLst>
          </p:cNvPr>
          <p:cNvSpPr/>
          <p:nvPr/>
        </p:nvSpPr>
        <p:spPr>
          <a:xfrm>
            <a:off x="6884663" y="4168131"/>
            <a:ext cx="1468120" cy="276395"/>
          </a:xfrm>
          <a:prstGeom prst="homePlate">
            <a:avLst>
              <a:gd name="adj" fmla="val 1834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p:sp>
        <p:nvSpPr>
          <p:cNvPr id="10" name="矢印: 五方向 9">
            <a:extLst>
              <a:ext uri="{FF2B5EF4-FFF2-40B4-BE49-F238E27FC236}">
                <a16:creationId xmlns:a16="http://schemas.microsoft.com/office/drawing/2014/main" id="{65083B8B-9B70-060F-679B-80DDCFE54FA7}"/>
              </a:ext>
            </a:extLst>
          </p:cNvPr>
          <p:cNvSpPr/>
          <p:nvPr/>
        </p:nvSpPr>
        <p:spPr>
          <a:xfrm>
            <a:off x="5416544" y="3643395"/>
            <a:ext cx="1468119" cy="228667"/>
          </a:xfrm>
          <a:prstGeom prst="homePlate">
            <a:avLst>
              <a:gd name="adj" fmla="val 1834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 name="矢印: 五方向 12">
            <a:extLst>
              <a:ext uri="{FF2B5EF4-FFF2-40B4-BE49-F238E27FC236}">
                <a16:creationId xmlns:a16="http://schemas.microsoft.com/office/drawing/2014/main" id="{D629EB7D-6594-1F61-D18F-708F2969F2CB}"/>
              </a:ext>
            </a:extLst>
          </p:cNvPr>
          <p:cNvSpPr/>
          <p:nvPr/>
        </p:nvSpPr>
        <p:spPr>
          <a:xfrm>
            <a:off x="2450957" y="3127756"/>
            <a:ext cx="859260" cy="228667"/>
          </a:xfrm>
          <a:prstGeom prst="homePlate">
            <a:avLst>
              <a:gd name="adj" fmla="val 1834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900" dirty="0"/>
          </a:p>
        </p:txBody>
      </p:sp>
      <p:sp>
        <p:nvSpPr>
          <p:cNvPr id="14" name="矢印: 五方向 13">
            <a:extLst>
              <a:ext uri="{FF2B5EF4-FFF2-40B4-BE49-F238E27FC236}">
                <a16:creationId xmlns:a16="http://schemas.microsoft.com/office/drawing/2014/main" id="{18F8CF92-0233-DEFE-BCF9-F50DD538B9B2}"/>
              </a:ext>
            </a:extLst>
          </p:cNvPr>
          <p:cNvSpPr/>
          <p:nvPr/>
        </p:nvSpPr>
        <p:spPr>
          <a:xfrm>
            <a:off x="4669648" y="4715419"/>
            <a:ext cx="746897" cy="276395"/>
          </a:xfrm>
          <a:prstGeom prst="homePlate">
            <a:avLst>
              <a:gd name="adj" fmla="val 1834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indent="0" algn="l" defTabSz="457200" rtl="0" eaLnBrk="1" latinLnBrk="0" hangingPunct="1">
              <a:defRPr sz="1800" kern="1200">
                <a:solidFill>
                  <a:schemeClr val="lt1"/>
                </a:solidFill>
                <a:latin typeface="+mn-lt"/>
                <a:ea typeface="+mn-ea"/>
                <a:cs typeface="+mn-cs"/>
              </a:defRPr>
            </a:lvl1pPr>
            <a:lvl2pPr marL="457200" indent="0" algn="l" defTabSz="457200" rtl="0" eaLnBrk="1" latinLnBrk="0" hangingPunct="1">
              <a:defRPr sz="1800" kern="1200">
                <a:solidFill>
                  <a:schemeClr val="lt1"/>
                </a:solidFill>
                <a:latin typeface="+mn-lt"/>
                <a:ea typeface="+mn-ea"/>
                <a:cs typeface="+mn-cs"/>
              </a:defRPr>
            </a:lvl2pPr>
            <a:lvl3pPr marL="914400" indent="0" algn="l" defTabSz="457200" rtl="0" eaLnBrk="1" latinLnBrk="0" hangingPunct="1">
              <a:defRPr sz="1800" kern="1200">
                <a:solidFill>
                  <a:schemeClr val="lt1"/>
                </a:solidFill>
                <a:latin typeface="+mn-lt"/>
                <a:ea typeface="+mn-ea"/>
                <a:cs typeface="+mn-cs"/>
              </a:defRPr>
            </a:lvl3pPr>
            <a:lvl4pPr marL="1371600" indent="0" algn="l" defTabSz="457200" rtl="0" eaLnBrk="1" latinLnBrk="0" hangingPunct="1">
              <a:defRPr sz="1800" kern="1200">
                <a:solidFill>
                  <a:schemeClr val="lt1"/>
                </a:solidFill>
                <a:latin typeface="+mn-lt"/>
                <a:ea typeface="+mn-ea"/>
                <a:cs typeface="+mn-cs"/>
              </a:defRPr>
            </a:lvl4pPr>
            <a:lvl5pPr marL="1828800" indent="0" algn="l" defTabSz="457200" rtl="0" eaLnBrk="1" latinLnBrk="0" hangingPunct="1">
              <a:defRPr sz="1800" kern="1200">
                <a:solidFill>
                  <a:schemeClr val="lt1"/>
                </a:solidFill>
                <a:latin typeface="+mn-lt"/>
                <a:ea typeface="+mn-ea"/>
                <a:cs typeface="+mn-cs"/>
              </a:defRPr>
            </a:lvl5pPr>
            <a:lvl6pPr marL="2286000" indent="0" algn="l" defTabSz="457200" rtl="0" eaLnBrk="1" latinLnBrk="0" hangingPunct="1">
              <a:defRPr sz="1800" kern="1200">
                <a:solidFill>
                  <a:schemeClr val="lt1"/>
                </a:solidFill>
                <a:latin typeface="+mn-lt"/>
                <a:ea typeface="+mn-ea"/>
                <a:cs typeface="+mn-cs"/>
              </a:defRPr>
            </a:lvl6pPr>
            <a:lvl7pPr marL="2743200" indent="0" algn="l" defTabSz="457200" rtl="0" eaLnBrk="1" latinLnBrk="0" hangingPunct="1">
              <a:defRPr sz="1800" kern="1200">
                <a:solidFill>
                  <a:schemeClr val="lt1"/>
                </a:solidFill>
                <a:latin typeface="+mn-lt"/>
                <a:ea typeface="+mn-ea"/>
                <a:cs typeface="+mn-cs"/>
              </a:defRPr>
            </a:lvl7pPr>
            <a:lvl8pPr marL="3200400" indent="0" algn="l" defTabSz="457200" rtl="0" eaLnBrk="1" latinLnBrk="0" hangingPunct="1">
              <a:defRPr sz="1800" kern="1200">
                <a:solidFill>
                  <a:schemeClr val="lt1"/>
                </a:solidFill>
                <a:latin typeface="+mn-lt"/>
                <a:ea typeface="+mn-ea"/>
                <a:cs typeface="+mn-cs"/>
              </a:defRPr>
            </a:lvl8pPr>
            <a:lvl9pPr marL="3657600" indent="0" algn="l" defTabSz="457200" rtl="0" eaLnBrk="1" latinLnBrk="0" hangingPunct="1">
              <a:defRPr sz="1800" kern="1200">
                <a:solidFill>
                  <a:schemeClr val="lt1"/>
                </a:solidFill>
                <a:latin typeface="+mn-lt"/>
                <a:ea typeface="+mn-ea"/>
                <a:cs typeface="+mn-cs"/>
              </a:defRPr>
            </a:lvl9pPr>
          </a:lstStyle>
          <a:p>
            <a:pPr algn="ctr"/>
            <a:endParaRPr kumimoji="1" lang="ja-JP" altLang="en-US" sz="900" dirty="0"/>
          </a:p>
        </p:txBody>
      </p:sp>
      <p:sp>
        <p:nvSpPr>
          <p:cNvPr id="18" name="矢印: 五方向 17">
            <a:extLst>
              <a:ext uri="{FF2B5EF4-FFF2-40B4-BE49-F238E27FC236}">
                <a16:creationId xmlns:a16="http://schemas.microsoft.com/office/drawing/2014/main" id="{550E6AC4-4160-E4A3-D6E2-759C5F4F1486}"/>
              </a:ext>
            </a:extLst>
          </p:cNvPr>
          <p:cNvSpPr/>
          <p:nvPr/>
        </p:nvSpPr>
        <p:spPr>
          <a:xfrm>
            <a:off x="5416545" y="4715419"/>
            <a:ext cx="1468120" cy="276395"/>
          </a:xfrm>
          <a:prstGeom prst="homePlate">
            <a:avLst>
              <a:gd name="adj" fmla="val 1834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indent="0" algn="l" defTabSz="457200" rtl="0" eaLnBrk="1" latinLnBrk="0" hangingPunct="1">
              <a:defRPr sz="1800" kern="1200">
                <a:solidFill>
                  <a:schemeClr val="lt1"/>
                </a:solidFill>
                <a:latin typeface="+mn-lt"/>
                <a:ea typeface="+mn-ea"/>
                <a:cs typeface="+mn-cs"/>
              </a:defRPr>
            </a:lvl1pPr>
            <a:lvl2pPr marL="457200" indent="0" algn="l" defTabSz="457200" rtl="0" eaLnBrk="1" latinLnBrk="0" hangingPunct="1">
              <a:defRPr sz="1800" kern="1200">
                <a:solidFill>
                  <a:schemeClr val="lt1"/>
                </a:solidFill>
                <a:latin typeface="+mn-lt"/>
                <a:ea typeface="+mn-ea"/>
                <a:cs typeface="+mn-cs"/>
              </a:defRPr>
            </a:lvl2pPr>
            <a:lvl3pPr marL="914400" indent="0" algn="l" defTabSz="457200" rtl="0" eaLnBrk="1" latinLnBrk="0" hangingPunct="1">
              <a:defRPr sz="1800" kern="1200">
                <a:solidFill>
                  <a:schemeClr val="lt1"/>
                </a:solidFill>
                <a:latin typeface="+mn-lt"/>
                <a:ea typeface="+mn-ea"/>
                <a:cs typeface="+mn-cs"/>
              </a:defRPr>
            </a:lvl3pPr>
            <a:lvl4pPr marL="1371600" indent="0" algn="l" defTabSz="457200" rtl="0" eaLnBrk="1" latinLnBrk="0" hangingPunct="1">
              <a:defRPr sz="1800" kern="1200">
                <a:solidFill>
                  <a:schemeClr val="lt1"/>
                </a:solidFill>
                <a:latin typeface="+mn-lt"/>
                <a:ea typeface="+mn-ea"/>
                <a:cs typeface="+mn-cs"/>
              </a:defRPr>
            </a:lvl4pPr>
            <a:lvl5pPr marL="1828800" indent="0" algn="l" defTabSz="457200" rtl="0" eaLnBrk="1" latinLnBrk="0" hangingPunct="1">
              <a:defRPr sz="1800" kern="1200">
                <a:solidFill>
                  <a:schemeClr val="lt1"/>
                </a:solidFill>
                <a:latin typeface="+mn-lt"/>
                <a:ea typeface="+mn-ea"/>
                <a:cs typeface="+mn-cs"/>
              </a:defRPr>
            </a:lvl5pPr>
            <a:lvl6pPr marL="2286000" indent="0" algn="l" defTabSz="457200" rtl="0" eaLnBrk="1" latinLnBrk="0" hangingPunct="1">
              <a:defRPr sz="1800" kern="1200">
                <a:solidFill>
                  <a:schemeClr val="lt1"/>
                </a:solidFill>
                <a:latin typeface="+mn-lt"/>
                <a:ea typeface="+mn-ea"/>
                <a:cs typeface="+mn-cs"/>
              </a:defRPr>
            </a:lvl6pPr>
            <a:lvl7pPr marL="2743200" indent="0" algn="l" defTabSz="457200" rtl="0" eaLnBrk="1" latinLnBrk="0" hangingPunct="1">
              <a:defRPr sz="1800" kern="1200">
                <a:solidFill>
                  <a:schemeClr val="lt1"/>
                </a:solidFill>
                <a:latin typeface="+mn-lt"/>
                <a:ea typeface="+mn-ea"/>
                <a:cs typeface="+mn-cs"/>
              </a:defRPr>
            </a:lvl7pPr>
            <a:lvl8pPr marL="3200400" indent="0" algn="l" defTabSz="457200" rtl="0" eaLnBrk="1" latinLnBrk="0" hangingPunct="1">
              <a:defRPr sz="1800" kern="1200">
                <a:solidFill>
                  <a:schemeClr val="lt1"/>
                </a:solidFill>
                <a:latin typeface="+mn-lt"/>
                <a:ea typeface="+mn-ea"/>
                <a:cs typeface="+mn-cs"/>
              </a:defRPr>
            </a:lvl8pPr>
            <a:lvl9pPr marL="3657600" indent="0" algn="l" defTabSz="457200" rtl="0" eaLnBrk="1" latinLnBrk="0" hangingPunct="1">
              <a:defRPr sz="1800" kern="1200">
                <a:solidFill>
                  <a:schemeClr val="lt1"/>
                </a:solidFill>
                <a:latin typeface="+mn-lt"/>
                <a:ea typeface="+mn-ea"/>
                <a:cs typeface="+mn-cs"/>
              </a:defRPr>
            </a:lvl9pPr>
          </a:lstStyle>
          <a:p>
            <a:pPr algn="ctr"/>
            <a:endParaRPr kumimoji="1" lang="ja-JP" altLang="en-US" sz="900" dirty="0"/>
          </a:p>
        </p:txBody>
      </p:sp>
      <p:sp>
        <p:nvSpPr>
          <p:cNvPr id="19" name="矢印: 五方向 18">
            <a:extLst>
              <a:ext uri="{FF2B5EF4-FFF2-40B4-BE49-F238E27FC236}">
                <a16:creationId xmlns:a16="http://schemas.microsoft.com/office/drawing/2014/main" id="{26C13F14-63EF-B242-5A0B-4A661B2CC52C}"/>
              </a:ext>
            </a:extLst>
          </p:cNvPr>
          <p:cNvSpPr/>
          <p:nvPr/>
        </p:nvSpPr>
        <p:spPr>
          <a:xfrm>
            <a:off x="6897502" y="4715419"/>
            <a:ext cx="1468120" cy="276395"/>
          </a:xfrm>
          <a:prstGeom prst="homePlate">
            <a:avLst>
              <a:gd name="adj" fmla="val 1834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indent="0" algn="l" defTabSz="457200" rtl="0" eaLnBrk="1" latinLnBrk="0" hangingPunct="1">
              <a:defRPr sz="1800" kern="1200">
                <a:solidFill>
                  <a:schemeClr val="lt1"/>
                </a:solidFill>
                <a:latin typeface="+mn-lt"/>
                <a:ea typeface="+mn-ea"/>
                <a:cs typeface="+mn-cs"/>
              </a:defRPr>
            </a:lvl1pPr>
            <a:lvl2pPr marL="457200" indent="0" algn="l" defTabSz="457200" rtl="0" eaLnBrk="1" latinLnBrk="0" hangingPunct="1">
              <a:defRPr sz="1800" kern="1200">
                <a:solidFill>
                  <a:schemeClr val="lt1"/>
                </a:solidFill>
                <a:latin typeface="+mn-lt"/>
                <a:ea typeface="+mn-ea"/>
                <a:cs typeface="+mn-cs"/>
              </a:defRPr>
            </a:lvl2pPr>
            <a:lvl3pPr marL="914400" indent="0" algn="l" defTabSz="457200" rtl="0" eaLnBrk="1" latinLnBrk="0" hangingPunct="1">
              <a:defRPr sz="1800" kern="1200">
                <a:solidFill>
                  <a:schemeClr val="lt1"/>
                </a:solidFill>
                <a:latin typeface="+mn-lt"/>
                <a:ea typeface="+mn-ea"/>
                <a:cs typeface="+mn-cs"/>
              </a:defRPr>
            </a:lvl3pPr>
            <a:lvl4pPr marL="1371600" indent="0" algn="l" defTabSz="457200" rtl="0" eaLnBrk="1" latinLnBrk="0" hangingPunct="1">
              <a:defRPr sz="1800" kern="1200">
                <a:solidFill>
                  <a:schemeClr val="lt1"/>
                </a:solidFill>
                <a:latin typeface="+mn-lt"/>
                <a:ea typeface="+mn-ea"/>
                <a:cs typeface="+mn-cs"/>
              </a:defRPr>
            </a:lvl4pPr>
            <a:lvl5pPr marL="1828800" indent="0" algn="l" defTabSz="457200" rtl="0" eaLnBrk="1" latinLnBrk="0" hangingPunct="1">
              <a:defRPr sz="1800" kern="1200">
                <a:solidFill>
                  <a:schemeClr val="lt1"/>
                </a:solidFill>
                <a:latin typeface="+mn-lt"/>
                <a:ea typeface="+mn-ea"/>
                <a:cs typeface="+mn-cs"/>
              </a:defRPr>
            </a:lvl5pPr>
            <a:lvl6pPr marL="2286000" indent="0" algn="l" defTabSz="457200" rtl="0" eaLnBrk="1" latinLnBrk="0" hangingPunct="1">
              <a:defRPr sz="1800" kern="1200">
                <a:solidFill>
                  <a:schemeClr val="lt1"/>
                </a:solidFill>
                <a:latin typeface="+mn-lt"/>
                <a:ea typeface="+mn-ea"/>
                <a:cs typeface="+mn-cs"/>
              </a:defRPr>
            </a:lvl6pPr>
            <a:lvl7pPr marL="2743200" indent="0" algn="l" defTabSz="457200" rtl="0" eaLnBrk="1" latinLnBrk="0" hangingPunct="1">
              <a:defRPr sz="1800" kern="1200">
                <a:solidFill>
                  <a:schemeClr val="lt1"/>
                </a:solidFill>
                <a:latin typeface="+mn-lt"/>
                <a:ea typeface="+mn-ea"/>
                <a:cs typeface="+mn-cs"/>
              </a:defRPr>
            </a:lvl7pPr>
            <a:lvl8pPr marL="3200400" indent="0" algn="l" defTabSz="457200" rtl="0" eaLnBrk="1" latinLnBrk="0" hangingPunct="1">
              <a:defRPr sz="1800" kern="1200">
                <a:solidFill>
                  <a:schemeClr val="lt1"/>
                </a:solidFill>
                <a:latin typeface="+mn-lt"/>
                <a:ea typeface="+mn-ea"/>
                <a:cs typeface="+mn-cs"/>
              </a:defRPr>
            </a:lvl8pPr>
            <a:lvl9pPr marL="3657600" indent="0" algn="l" defTabSz="457200" rtl="0" eaLnBrk="1" latinLnBrk="0" hangingPunct="1">
              <a:defRPr sz="1800" kern="1200">
                <a:solidFill>
                  <a:schemeClr val="lt1"/>
                </a:solidFill>
                <a:latin typeface="+mn-lt"/>
                <a:ea typeface="+mn-ea"/>
                <a:cs typeface="+mn-cs"/>
              </a:defRPr>
            </a:lvl9pPr>
          </a:lstStyle>
          <a:p>
            <a:pPr algn="ctr"/>
            <a:endParaRPr kumimoji="1" lang="ja-JP" altLang="en-US" sz="900" dirty="0"/>
          </a:p>
        </p:txBody>
      </p:sp>
      <p:sp>
        <p:nvSpPr>
          <p:cNvPr id="21" name="テキスト ボックス 20">
            <a:extLst>
              <a:ext uri="{FF2B5EF4-FFF2-40B4-BE49-F238E27FC236}">
                <a16:creationId xmlns:a16="http://schemas.microsoft.com/office/drawing/2014/main" id="{291CF14F-B7BF-E732-43E1-29E3C2F3E52A}"/>
              </a:ext>
            </a:extLst>
          </p:cNvPr>
          <p:cNvSpPr txBox="1"/>
          <p:nvPr/>
        </p:nvSpPr>
        <p:spPr>
          <a:xfrm>
            <a:off x="645615" y="5484014"/>
            <a:ext cx="5103227"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i="0" u="none" strike="noStrike" kern="1200" cap="none" spc="0" normalizeH="0" baseline="0" noProof="0" dirty="0">
                <a:ln>
                  <a:noFill/>
                </a:ln>
                <a:solidFill>
                  <a:srgbClr val="FF0000"/>
                </a:solidFill>
                <a:effectLst/>
                <a:uLnTx/>
                <a:uFillTx/>
                <a:latin typeface="+mj-lt"/>
                <a:ea typeface="+mj-ea"/>
                <a:cs typeface="+mn-cs"/>
              </a:rPr>
              <a:t>→「安定的な収入の確保」に貢献</a:t>
            </a:r>
          </a:p>
        </p:txBody>
      </p:sp>
      <p:sp>
        <p:nvSpPr>
          <p:cNvPr id="9" name="テキスト ボックス 8">
            <a:extLst>
              <a:ext uri="{FF2B5EF4-FFF2-40B4-BE49-F238E27FC236}">
                <a16:creationId xmlns:a16="http://schemas.microsoft.com/office/drawing/2014/main" id="{2342B16B-C0AC-2899-68F9-71CABFFCB90C}"/>
              </a:ext>
            </a:extLst>
          </p:cNvPr>
          <p:cNvSpPr txBox="1"/>
          <p:nvPr/>
        </p:nvSpPr>
        <p:spPr>
          <a:xfrm>
            <a:off x="1731711" y="-556332"/>
            <a:ext cx="8034261" cy="830997"/>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rPr>
              <a:t>福島の案件を獲得して売り上げを増加させていく計画</a:t>
            </a:r>
            <a:endParaRPr kumimoji="1" lang="en-US" altLang="ja-JP" sz="2400" dirty="0">
              <a:solidFill>
                <a:srgbClr val="FF0000"/>
              </a:solidFill>
            </a:endParaRPr>
          </a:p>
          <a:p>
            <a:pPr lvl="0" defTabSz="914400" fontAlgn="base">
              <a:spcBef>
                <a:spcPct val="0"/>
              </a:spcBef>
              <a:spcAft>
                <a:spcPct val="0"/>
              </a:spcAft>
              <a:defRPr/>
            </a:pPr>
            <a:r>
              <a:rPr kumimoji="1" lang="ja-JP" altLang="en-US" sz="2400" i="0" u="none" strike="noStrike" kern="1200" cap="none" spc="0" normalizeH="0" baseline="0" noProof="0" dirty="0">
                <a:ln>
                  <a:noFill/>
                </a:ln>
                <a:solidFill>
                  <a:srgbClr val="FF0000"/>
                </a:solidFill>
                <a:effectLst/>
                <a:uLnTx/>
                <a:uFillTx/>
                <a:latin typeface="+mj-lt"/>
                <a:ea typeface="+mj-ea"/>
                <a:cs typeface="+mn-cs"/>
              </a:rPr>
              <a:t>売り上げで人を確保して中堅社員を強化していく計画</a:t>
            </a:r>
            <a:endParaRPr kumimoji="1" lang="en-US" altLang="ja-JP" sz="2000" i="0" u="none" strike="noStrike" kern="1200" cap="none" spc="0" normalizeH="0" baseline="0" noProof="0" dirty="0">
              <a:ln>
                <a:noFill/>
              </a:ln>
              <a:solidFill>
                <a:srgbClr val="FF0000"/>
              </a:solidFill>
              <a:effectLst/>
              <a:uLnTx/>
              <a:uFillTx/>
              <a:latin typeface="+mj-lt"/>
              <a:ea typeface="+mj-ea"/>
              <a:cs typeface="+mn-cs"/>
            </a:endParaRPr>
          </a:p>
        </p:txBody>
      </p:sp>
    </p:spTree>
    <p:extLst>
      <p:ext uri="{BB962C8B-B14F-4D97-AF65-F5344CB8AC3E}">
        <p14:creationId xmlns:p14="http://schemas.microsoft.com/office/powerpoint/2010/main" val="2813933937"/>
      </p:ext>
    </p:extLst>
  </p:cSld>
  <p:clrMapOvr>
    <a:masterClrMapping/>
  </p:clrMapOvr>
</p:sld>
</file>

<file path=ppt/theme/theme1.xml><?xml version="1.0" encoding="utf-8"?>
<a:theme xmlns:a="http://schemas.openxmlformats.org/drawingml/2006/main" name="HISYS Theme">
  <a:themeElements>
    <a:clrScheme name="Hitachi">
      <a:dk1>
        <a:sysClr val="windowText" lastClr="000000"/>
      </a:dk1>
      <a:lt1>
        <a:sysClr val="window" lastClr="FFFFFF"/>
      </a:lt1>
      <a:dk2>
        <a:srgbClr val="222222"/>
      </a:dk2>
      <a:lt2>
        <a:srgbClr val="CC0000"/>
      </a:lt2>
      <a:accent1>
        <a:srgbClr val="FA000F"/>
      </a:accent1>
      <a:accent2>
        <a:srgbClr val="4D4D4D"/>
      </a:accent2>
      <a:accent3>
        <a:srgbClr val="737373"/>
      </a:accent3>
      <a:accent4>
        <a:srgbClr val="B3B3B3"/>
      </a:accent4>
      <a:accent5>
        <a:srgbClr val="D9D9D9"/>
      </a:accent5>
      <a:accent6>
        <a:srgbClr val="F4F4F4"/>
      </a:accent6>
      <a:hlink>
        <a:srgbClr val="000000"/>
      </a:hlink>
      <a:folHlink>
        <a:srgbClr val="222222"/>
      </a:folHlink>
    </a:clrScheme>
    <a:fontScheme name="Hitachi Yu Gothic UI">
      <a:majorFont>
        <a:latin typeface="Yu Gothic UI"/>
        <a:ea typeface=""/>
        <a:cs typeface=""/>
      </a:majorFont>
      <a:minorFont>
        <a:latin typeface="Yu Gothic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itachi PPT Template 4x3 (Yu Gothic UI)  2025 Apr.pptx" id="{4D4D634D-BE01-4F92-8B68-1F40D9F28F44}" vid="{492D3255-D0F5-481A-9256-9C061F9343C2}"/>
    </a:ext>
  </a:extLst>
</a:theme>
</file>

<file path=ppt/theme/theme2.xml><?xml version="1.0" encoding="utf-8"?>
<a:theme xmlns:a="http://schemas.openxmlformats.org/drawingml/2006/main" name="Hitachi Theme">
  <a:themeElements>
    <a:clrScheme name="Hitachi">
      <a:dk1>
        <a:sysClr val="windowText" lastClr="000000"/>
      </a:dk1>
      <a:lt1>
        <a:sysClr val="window" lastClr="FFFFFF"/>
      </a:lt1>
      <a:dk2>
        <a:srgbClr val="222222"/>
      </a:dk2>
      <a:lt2>
        <a:srgbClr val="CC0000"/>
      </a:lt2>
      <a:accent1>
        <a:srgbClr val="FA000F"/>
      </a:accent1>
      <a:accent2>
        <a:srgbClr val="4D4D4D"/>
      </a:accent2>
      <a:accent3>
        <a:srgbClr val="737373"/>
      </a:accent3>
      <a:accent4>
        <a:srgbClr val="B3B3B3"/>
      </a:accent4>
      <a:accent5>
        <a:srgbClr val="D9D9D9"/>
      </a:accent5>
      <a:accent6>
        <a:srgbClr val="F4F4F4"/>
      </a:accent6>
      <a:hlink>
        <a:srgbClr val="000000"/>
      </a:hlink>
      <a:folHlink>
        <a:srgbClr val="222222"/>
      </a:folHlink>
    </a:clrScheme>
    <a:fontScheme name="Hitachi Yu Gothic UI">
      <a:majorFont>
        <a:latin typeface="Yu Gothic UI"/>
        <a:ea typeface=""/>
        <a:cs typeface=""/>
      </a:majorFont>
      <a:minorFont>
        <a:latin typeface="Yu Gothic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itachi PPT Template 4x3 (Yu Gothic UI)  2025 Apr.pptx" id="{4D4D634D-BE01-4F92-8B68-1F40D9F28F44}" vid="{492D3255-D0F5-481A-9256-9C061F9343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C0F351341F56CF4089A08E4E4C9B5DE8" ma:contentTypeVersion="7" ma:contentTypeDescription="新しいドキュメントを作成します。" ma:contentTypeScope="" ma:versionID="536f3cedc9d352b235052b791ac0a50f">
  <xsd:schema xmlns:xsd="http://www.w3.org/2001/XMLSchema" xmlns:xs="http://www.w3.org/2001/XMLSchema" xmlns:p="http://schemas.microsoft.com/office/2006/metadata/properties" xmlns:ns2="1655773d-b758-4ea4-ac9c-d4b72e5f347d" xmlns:ns3="a1630142-6f6c-4ce7-a84d-f3e61da0dd16" xmlns:ns4="0994dee3-97fd-48f8-a50e-5e5c41b68531" targetNamespace="http://schemas.microsoft.com/office/2006/metadata/properties" ma:root="true" ma:fieldsID="74fe98f69ac213b9622f60d3b57e2208" ns2:_="" ns3:_="" ns4:_="">
    <xsd:import namespace="1655773d-b758-4ea4-ac9c-d4b72e5f347d"/>
    <xsd:import namespace="a1630142-6f6c-4ce7-a84d-f3e61da0dd16"/>
    <xsd:import namespace="0994dee3-97fd-48f8-a50e-5e5c41b68531"/>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SearchProperties" minOccurs="0"/>
                <xsd:element ref="ns3:MediaServiceObjectDetectorVersions" minOccurs="0"/>
                <xsd:element ref="ns4:SharedWithUsers" minOccurs="0"/>
                <xsd:element ref="ns4:SharedWithDetails" minOccurs="0"/>
                <xsd:element ref="ns3:_x65e5__x4ed8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55773d-b758-4ea4-ac9c-d4b72e5f347d" elementFormDefault="qualified">
    <xsd:import namespace="http://schemas.microsoft.com/office/2006/documentManagement/types"/>
    <xsd:import namespace="http://schemas.microsoft.com/office/infopath/2007/PartnerControls"/>
    <xsd:element name="_dlc_DocId" ma:index="8" nillable="true" ma:displayName="ドキュメント ID 値" ma:default="" ma:description="このアイテムに割り当てられているドキュメント ID の値です。" ma:internalName="_dlc_DocId" ma:readOnly="true">
      <xsd:simpleType>
        <xsd:restriction base="dms:Text"/>
      </xsd:simpleType>
    </xsd:element>
    <xsd:element name="_dlc_DocIdUrl" ma:index="9" nillable="true" ma:displayName="ドキュメントID:" ma:default="" ma:description="このドキュメントへの常時接続リンクです。"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fault=""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1630142-6f6c-4ce7-a84d-f3e61da0dd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_x65e5__x4ed8_" ma:index="17" nillable="true" ma:displayName="日付" ma:format="DateOnly" ma:internalName="_x65e5__x4ed8_">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994dee3-97fd-48f8-a50e-5e5c41b68531"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1655773d-b758-4ea4-ac9c-d4b72e5f347d">7TXQJR5DTNMN-1399603119-267</_dlc_DocId>
    <_dlc_DocIdUrl xmlns="1655773d-b758-4ea4-ac9c-d4b72e5f347d">
      <Url>https://hitachigroup.sharepoint.com/sites/HISYS-PS_Portal/eigyou/_layouts/15/DocIdRedir.aspx?ID=7TXQJR5DTNMN-1399603119-267</Url>
      <Description>7TXQJR5DTNMN-1399603119-267</Description>
    </_dlc_DocIdUrl>
    <_x65e5__x4ed8_ xmlns="a1630142-6f6c-4ce7-a84d-f3e61da0dd16" xsi:nil="true"/>
  </documentManagement>
</p:properties>
</file>

<file path=customXml/itemProps1.xml><?xml version="1.0" encoding="utf-8"?>
<ds:datastoreItem xmlns:ds="http://schemas.openxmlformats.org/officeDocument/2006/customXml" ds:itemID="{AEBC2F50-9546-43D8-A0FD-5A09337CE2EE}">
  <ds:schemaRefs>
    <ds:schemaRef ds:uri="http://schemas.microsoft.com/sharepoint/events"/>
  </ds:schemaRefs>
</ds:datastoreItem>
</file>

<file path=customXml/itemProps2.xml><?xml version="1.0" encoding="utf-8"?>
<ds:datastoreItem xmlns:ds="http://schemas.openxmlformats.org/officeDocument/2006/customXml" ds:itemID="{518F8BFB-EA31-45F5-B29A-E77EADB75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55773d-b758-4ea4-ac9c-d4b72e5f347d"/>
    <ds:schemaRef ds:uri="a1630142-6f6c-4ce7-a84d-f3e61da0dd16"/>
    <ds:schemaRef ds:uri="0994dee3-97fd-48f8-a50e-5e5c41b685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F71BF7-2509-41E5-95F1-A1AE0B88A699}">
  <ds:schemaRefs>
    <ds:schemaRef ds:uri="http://schemas.microsoft.com/sharepoint/v3/contenttype/forms"/>
  </ds:schemaRefs>
</ds:datastoreItem>
</file>

<file path=customXml/itemProps4.xml><?xml version="1.0" encoding="utf-8"?>
<ds:datastoreItem xmlns:ds="http://schemas.openxmlformats.org/officeDocument/2006/customXml" ds:itemID="{B1116F45-4EA7-4592-BEE8-1B6C5F8C5B3A}">
  <ds:schemaRefs>
    <ds:schemaRef ds:uri="c5f14c58-723a-4d1d-9da0-dd2656a86f13"/>
    <ds:schemaRef ds:uri="http://schemas.microsoft.com/office/2006/documentManagement/types"/>
    <ds:schemaRef ds:uri="http://schemas.microsoft.com/office/2006/metadata/properties"/>
    <ds:schemaRef ds:uri="643d4fed-90b1-41d1-98b9-7096c47735d4"/>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 ds:uri="9f0163f9-01f6-45a0-8c79-f71ef48b3ea8"/>
    <ds:schemaRef ds:uri="http://purl.org/dc/dcmitype/"/>
    <ds:schemaRef ds:uri="1655773d-b758-4ea4-ac9c-d4b72e5f347d"/>
    <ds:schemaRef ds:uri="a1630142-6f6c-4ce7-a84d-f3e61da0dd16"/>
  </ds:schemaRefs>
</ds:datastoreItem>
</file>

<file path=docMetadata/LabelInfo.xml><?xml version="1.0" encoding="utf-8"?>
<clbl:labelList xmlns:clbl="http://schemas.microsoft.com/office/2020/mipLabelMetadata">
  <clbl:label id="{abef13c3-ec84-4360-afc1-346329e5c56e}" enabled="1" method="Standard" siteId="{f54277c9-dafe-44aa-85a4-73d5c7c52450}" removed="0"/>
</clbl:labelList>
</file>

<file path=docProps/app.xml><?xml version="1.0" encoding="utf-8"?>
<Properties xmlns="http://schemas.openxmlformats.org/officeDocument/2006/extended-properties" xmlns:vt="http://schemas.openxmlformats.org/officeDocument/2006/docPropsVTypes">
  <Template/>
  <TotalTime>6289</TotalTime>
  <Words>877</Words>
  <Application>Microsoft Office PowerPoint</Application>
  <PresentationFormat>画面に合わせる (4:3)</PresentationFormat>
  <Paragraphs>328</Paragraphs>
  <Slides>12</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2</vt:i4>
      </vt:variant>
      <vt:variant>
        <vt:lpstr>スライド タイトル</vt:lpstr>
      </vt:variant>
      <vt:variant>
        <vt:i4>12</vt:i4>
      </vt:variant>
    </vt:vector>
  </HeadingPairs>
  <TitlesOfParts>
    <vt:vector size="19" baseType="lpstr">
      <vt:lpstr>HGPｺﾞｼｯｸE</vt:lpstr>
      <vt:lpstr>ＭＳ Ｐゴシック</vt:lpstr>
      <vt:lpstr>ＭＳ ゴシック</vt:lpstr>
      <vt:lpstr>Yu Gothic UI</vt:lpstr>
      <vt:lpstr>Arial</vt:lpstr>
      <vt:lpstr>HISYS Theme</vt:lpstr>
      <vt:lpstr>Hitachi Theme</vt:lpstr>
      <vt:lpstr>運用システム先進グループの現状と課題、成長に向けた戦略について</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Klair Clarke</dc:creator>
  <cp:lastModifiedBy>尾方哲紀 / Ogata，Tetsunori</cp:lastModifiedBy>
  <cp:revision>140</cp:revision>
  <dcterms:created xsi:type="dcterms:W3CDTF">2024-07-17T12:29:18Z</dcterms:created>
  <dcterms:modified xsi:type="dcterms:W3CDTF">2026-01-16T09:01:15Z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0x010100C0F351341F56CF4089A08E4E4C9B5DE8</vt:lpwstr>
  </property>
  <property fmtid="{D5CDD505-2E9C-101B-9397-08002B2CF9AE}" pid="3" name="MediaServiceImageTags">
    <vt:lpwstr/>
  </property>
  <property fmtid="{D5CDD505-2E9C-101B-9397-08002B2CF9AE}" pid="4" name="_dlc_DocIdItemGuid">
    <vt:lpwstr>8f75af9e-b2ce-469b-b325-4eb00a63498e</vt:lpwstr>
  </property>
</Properties>
</file>